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4"/>
  </p:sldMasterIdLst>
  <p:notesMasterIdLst>
    <p:notesMasterId r:id="rId8"/>
  </p:notesMasterIdLst>
  <p:handoutMasterIdLst>
    <p:handoutMasterId r:id="rId9"/>
  </p:handoutMasterIdLst>
  <p:sldIdLst>
    <p:sldId id="5161" r:id="rId5"/>
    <p:sldId id="5162" r:id="rId6"/>
    <p:sldId id="5164" r:id="rId7"/>
  </p:sldIdLst>
  <p:sldSz cx="9144000" cy="6858000" type="letter"/>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D1F0387-A2FC-744F-9C9C-0CDAB3F9FD01}">
          <p14:sldIdLst>
            <p14:sldId id="5161"/>
            <p14:sldId id="5162"/>
          </p14:sldIdLst>
        </p14:section>
        <p14:section name="Sample Report" id="{9840839E-1A11-334B-BC14-DB26240A8E39}">
          <p14:sldIdLst>
            <p14:sldId id="5164"/>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4366"/>
    <a:srgbClr val="FDFBDA"/>
    <a:srgbClr val="3B6BA3"/>
    <a:srgbClr val="3B6EA6"/>
    <a:srgbClr val="FF0000"/>
    <a:srgbClr val="FF5050"/>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170ED3-9F40-4CAB-9B28-E9EA476D65E5}" v="1" dt="2024-05-03T18:52:53.7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58"/>
    <p:restoredTop sz="96283" autoAdjust="0"/>
  </p:normalViewPr>
  <p:slideViewPr>
    <p:cSldViewPr snapToGrid="0">
      <p:cViewPr varScale="1">
        <p:scale>
          <a:sx n="97" d="100"/>
          <a:sy n="97" d="100"/>
        </p:scale>
        <p:origin x="1788" y="7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4134" y="105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ns, Mick" userId="99b22105-165b-4128-8af3-8851afc89afa" providerId="ADAL" clId="{DAE92000-BDC0-43F2-A2F8-43ECB3BE82B9}"/>
    <pc:docChg chg="custSel modSld">
      <pc:chgData name="Stevens, Mick" userId="99b22105-165b-4128-8af3-8851afc89afa" providerId="ADAL" clId="{DAE92000-BDC0-43F2-A2F8-43ECB3BE82B9}" dt="2023-07-14T14:25:01.539" v="1" actId="14734"/>
      <pc:docMkLst>
        <pc:docMk/>
      </pc:docMkLst>
      <pc:sldChg chg="modSp mod">
        <pc:chgData name="Stevens, Mick" userId="99b22105-165b-4128-8af3-8851afc89afa" providerId="ADAL" clId="{DAE92000-BDC0-43F2-A2F8-43ECB3BE82B9}" dt="2023-07-14T14:25:01.539" v="1" actId="14734"/>
        <pc:sldMkLst>
          <pc:docMk/>
          <pc:sldMk cId="2658630808" sldId="5161"/>
        </pc:sldMkLst>
        <pc:graphicFrameChg chg="modGraphic">
          <ac:chgData name="Stevens, Mick" userId="99b22105-165b-4128-8af3-8851afc89afa" providerId="ADAL" clId="{DAE92000-BDC0-43F2-A2F8-43ECB3BE82B9}" dt="2023-07-14T14:25:01.539" v="1" actId="14734"/>
          <ac:graphicFrameMkLst>
            <pc:docMk/>
            <pc:sldMk cId="2658630808" sldId="5161"/>
            <ac:graphicFrameMk id="2" creationId="{1DAC0ED0-9401-1CB9-6658-0EE45F4F9F19}"/>
          </ac:graphicFrameMkLst>
        </pc:graphicFrameChg>
      </pc:sldChg>
    </pc:docChg>
  </pc:docChgLst>
  <pc:docChgLst>
    <pc:chgData name="Stevens, Mick" userId="99b22105-165b-4128-8af3-8851afc89afa" providerId="ADAL" clId="{4F9191EE-F039-4345-856F-7DD0F5E93A58}"/>
    <pc:docChg chg="undo custSel addSld delSld modSld modSection">
      <pc:chgData name="Stevens, Mick" userId="99b22105-165b-4128-8af3-8851afc89afa" providerId="ADAL" clId="{4F9191EE-F039-4345-856F-7DD0F5E93A58}" dt="2024-02-08T19:52:56.164" v="136"/>
      <pc:docMkLst>
        <pc:docMk/>
      </pc:docMkLst>
      <pc:sldChg chg="modSp mod modNotesTx">
        <pc:chgData name="Stevens, Mick" userId="99b22105-165b-4128-8af3-8851afc89afa" providerId="ADAL" clId="{4F9191EE-F039-4345-856F-7DD0F5E93A58}" dt="2024-02-08T19:52:56.164" v="136"/>
        <pc:sldMkLst>
          <pc:docMk/>
          <pc:sldMk cId="2658630808" sldId="5161"/>
        </pc:sldMkLst>
        <pc:spChg chg="mod">
          <ac:chgData name="Stevens, Mick" userId="99b22105-165b-4128-8af3-8851afc89afa" providerId="ADAL" clId="{4F9191EE-F039-4345-856F-7DD0F5E93A58}" dt="2024-02-08T17:32:05.853" v="128"/>
          <ac:spMkLst>
            <pc:docMk/>
            <pc:sldMk cId="2658630808" sldId="5161"/>
            <ac:spMk id="7" creationId="{C2875FC8-E843-4058-ADCB-35E181EA2029}"/>
          </ac:spMkLst>
        </pc:spChg>
        <pc:spChg chg="mod">
          <ac:chgData name="Stevens, Mick" userId="99b22105-165b-4128-8af3-8851afc89afa" providerId="ADAL" clId="{4F9191EE-F039-4345-856F-7DD0F5E93A58}" dt="2024-02-08T19:52:56.164" v="136"/>
          <ac:spMkLst>
            <pc:docMk/>
            <pc:sldMk cId="2658630808" sldId="5161"/>
            <ac:spMk id="8" creationId="{A71EB1EF-2E85-B552-35A2-7EAE887703DA}"/>
          </ac:spMkLst>
        </pc:spChg>
        <pc:spChg chg="mod">
          <ac:chgData name="Stevens, Mick" userId="99b22105-165b-4128-8af3-8851afc89afa" providerId="ADAL" clId="{4F9191EE-F039-4345-856F-7DD0F5E93A58}" dt="2024-02-08T19:52:56.164" v="136"/>
          <ac:spMkLst>
            <pc:docMk/>
            <pc:sldMk cId="2658630808" sldId="5161"/>
            <ac:spMk id="13" creationId="{9D63F57F-A6C1-5DA6-5738-15B7F89A6B5B}"/>
          </ac:spMkLst>
        </pc:spChg>
        <pc:spChg chg="mod">
          <ac:chgData name="Stevens, Mick" userId="99b22105-165b-4128-8af3-8851afc89afa" providerId="ADAL" clId="{4F9191EE-F039-4345-856F-7DD0F5E93A58}" dt="2024-02-08T17:32:05.853" v="128"/>
          <ac:spMkLst>
            <pc:docMk/>
            <pc:sldMk cId="2658630808" sldId="5161"/>
            <ac:spMk id="16" creationId="{87A83AA0-ED14-9312-C827-AC10E1FFAB66}"/>
          </ac:spMkLst>
        </pc:spChg>
        <pc:grpChg chg="mod modVis">
          <ac:chgData name="Stevens, Mick" userId="99b22105-165b-4128-8af3-8851afc89afa" providerId="ADAL" clId="{4F9191EE-F039-4345-856F-7DD0F5E93A58}" dt="2024-02-08T19:52:56.164" v="136"/>
          <ac:grpSpMkLst>
            <pc:docMk/>
            <pc:sldMk cId="2658630808" sldId="5161"/>
            <ac:grpSpMk id="26" creationId="{0B30E981-D787-C060-08C3-3AF01B172E97}"/>
          </ac:grpSpMkLst>
        </pc:grpChg>
        <pc:grpChg chg="mod">
          <ac:chgData name="Stevens, Mick" userId="99b22105-165b-4128-8af3-8851afc89afa" providerId="ADAL" clId="{4F9191EE-F039-4345-856F-7DD0F5E93A58}" dt="2024-02-08T17:32:05.853" v="128"/>
          <ac:grpSpMkLst>
            <pc:docMk/>
            <pc:sldMk cId="2658630808" sldId="5161"/>
            <ac:grpSpMk id="27" creationId="{726E946B-3619-90EF-87F9-226930300F9F}"/>
          </ac:grpSpMkLst>
        </pc:grpChg>
        <pc:graphicFrameChg chg="modGraphic">
          <ac:chgData name="Stevens, Mick" userId="99b22105-165b-4128-8af3-8851afc89afa" providerId="ADAL" clId="{4F9191EE-F039-4345-856F-7DD0F5E93A58}" dt="2024-02-08T17:17:12.001" v="95" actId="14734"/>
          <ac:graphicFrameMkLst>
            <pc:docMk/>
            <pc:sldMk cId="2658630808" sldId="5161"/>
            <ac:graphicFrameMk id="44" creationId="{4AC4B817-7B86-455A-BDD7-0E729322E73E}"/>
          </ac:graphicFrameMkLst>
        </pc:graphicFrameChg>
        <pc:picChg chg="mod">
          <ac:chgData name="Stevens, Mick" userId="99b22105-165b-4128-8af3-8851afc89afa" providerId="ADAL" clId="{4F9191EE-F039-4345-856F-7DD0F5E93A58}" dt="2024-02-08T19:52:56.164" v="136"/>
          <ac:picMkLst>
            <pc:docMk/>
            <pc:sldMk cId="2658630808" sldId="5161"/>
            <ac:picMk id="14" creationId="{9BA44089-467E-4852-B353-C35F1857B1F7}"/>
          </ac:picMkLst>
        </pc:picChg>
        <pc:picChg chg="mod">
          <ac:chgData name="Stevens, Mick" userId="99b22105-165b-4128-8af3-8851afc89afa" providerId="ADAL" clId="{4F9191EE-F039-4345-856F-7DD0F5E93A58}" dt="2024-02-08T17:32:05.853" v="128"/>
          <ac:picMkLst>
            <pc:docMk/>
            <pc:sldMk cId="2658630808" sldId="5161"/>
            <ac:picMk id="15" creationId="{83238AC3-1CAA-0173-9ECD-EB398F2258AE}"/>
          </ac:picMkLst>
        </pc:picChg>
      </pc:sldChg>
      <pc:sldChg chg="addSp new del mod">
        <pc:chgData name="Stevens, Mick" userId="99b22105-165b-4128-8af3-8851afc89afa" providerId="ADAL" clId="{4F9191EE-F039-4345-856F-7DD0F5E93A58}" dt="2024-02-08T16:54:45.746" v="4" actId="2696"/>
        <pc:sldMkLst>
          <pc:docMk/>
          <pc:sldMk cId="2257602952" sldId="5163"/>
        </pc:sldMkLst>
        <pc:spChg chg="add">
          <ac:chgData name="Stevens, Mick" userId="99b22105-165b-4128-8af3-8851afc89afa" providerId="ADAL" clId="{4F9191EE-F039-4345-856F-7DD0F5E93A58}" dt="2024-02-08T16:54:06.731" v="2" actId="22"/>
          <ac:spMkLst>
            <pc:docMk/>
            <pc:sldMk cId="2257602952" sldId="5163"/>
            <ac:spMk id="5" creationId="{D669B549-A839-C16C-BF55-45012F761DF8}"/>
          </ac:spMkLst>
        </pc:spChg>
      </pc:sldChg>
      <pc:sldChg chg="modSp add mod modNotesTx">
        <pc:chgData name="Stevens, Mick" userId="99b22105-165b-4128-8af3-8851afc89afa" providerId="ADAL" clId="{4F9191EE-F039-4345-856F-7DD0F5E93A58}" dt="2024-02-08T19:52:02.690" v="133" actId="6549"/>
        <pc:sldMkLst>
          <pc:docMk/>
          <pc:sldMk cId="3180152100" sldId="5164"/>
        </pc:sldMkLst>
        <pc:graphicFrameChg chg="mod">
          <ac:chgData name="Stevens, Mick" userId="99b22105-165b-4128-8af3-8851afc89afa" providerId="ADAL" clId="{4F9191EE-F039-4345-856F-7DD0F5E93A58}" dt="2024-02-08T17:15:12.878" v="87" actId="1035"/>
          <ac:graphicFrameMkLst>
            <pc:docMk/>
            <pc:sldMk cId="3180152100" sldId="5164"/>
            <ac:graphicFrameMk id="4" creationId="{2707DE59-4753-4B7B-AE9D-CDE958327216}"/>
          </ac:graphicFrameMkLst>
        </pc:graphicFrameChg>
        <pc:graphicFrameChg chg="mod">
          <ac:chgData name="Stevens, Mick" userId="99b22105-165b-4128-8af3-8851afc89afa" providerId="ADAL" clId="{4F9191EE-F039-4345-856F-7DD0F5E93A58}" dt="2024-02-08T17:15:16.876" v="91" actId="1035"/>
          <ac:graphicFrameMkLst>
            <pc:docMk/>
            <pc:sldMk cId="3180152100" sldId="5164"/>
            <ac:graphicFrameMk id="5" creationId="{C15C8D31-490E-DE07-AE9C-3962899E59B9}"/>
          </ac:graphicFrameMkLst>
        </pc:graphicFrameChg>
        <pc:graphicFrameChg chg="mod modGraphic">
          <ac:chgData name="Stevens, Mick" userId="99b22105-165b-4128-8af3-8851afc89afa" providerId="ADAL" clId="{4F9191EE-F039-4345-856F-7DD0F5E93A58}" dt="2024-02-08T17:14:59.142" v="77" actId="14100"/>
          <ac:graphicFrameMkLst>
            <pc:docMk/>
            <pc:sldMk cId="3180152100" sldId="5164"/>
            <ac:graphicFrameMk id="44" creationId="{4AC4B817-7B86-455A-BDD7-0E729322E73E}"/>
          </ac:graphicFrameMkLst>
        </pc:graphicFrameChg>
      </pc:sldChg>
    </pc:docChg>
  </pc:docChgLst>
  <pc:docChgLst>
    <pc:chgData name="Stevens, Mick" userId="99b22105-165b-4128-8af3-8851afc89afa" providerId="ADAL" clId="{AC9D72FB-0FD1-45B1-976D-CB107EF1EA43}"/>
    <pc:docChg chg="modSld">
      <pc:chgData name="Stevens, Mick" userId="99b22105-165b-4128-8af3-8851afc89afa" providerId="ADAL" clId="{AC9D72FB-0FD1-45B1-976D-CB107EF1EA43}" dt="2023-09-27T19:50:36.668" v="15" actId="207"/>
      <pc:docMkLst>
        <pc:docMk/>
      </pc:docMkLst>
      <pc:sldChg chg="modSp mod">
        <pc:chgData name="Stevens, Mick" userId="99b22105-165b-4128-8af3-8851afc89afa" providerId="ADAL" clId="{AC9D72FB-0FD1-45B1-976D-CB107EF1EA43}" dt="2023-09-27T19:50:36.668" v="15" actId="207"/>
        <pc:sldMkLst>
          <pc:docMk/>
          <pc:sldMk cId="2658630808" sldId="5161"/>
        </pc:sldMkLst>
        <pc:spChg chg="mod">
          <ac:chgData name="Stevens, Mick" userId="99b22105-165b-4128-8af3-8851afc89afa" providerId="ADAL" clId="{AC9D72FB-0FD1-45B1-976D-CB107EF1EA43}" dt="2023-09-19T12:50:45.300" v="9"/>
          <ac:spMkLst>
            <pc:docMk/>
            <pc:sldMk cId="2658630808" sldId="5161"/>
            <ac:spMk id="7" creationId="{C2875FC8-E843-4058-ADCB-35E181EA2029}"/>
          </ac:spMkLst>
        </pc:spChg>
        <pc:spChg chg="mod">
          <ac:chgData name="Stevens, Mick" userId="99b22105-165b-4128-8af3-8851afc89afa" providerId="ADAL" clId="{AC9D72FB-0FD1-45B1-976D-CB107EF1EA43}" dt="2023-09-19T12:51:20.616" v="13"/>
          <ac:spMkLst>
            <pc:docMk/>
            <pc:sldMk cId="2658630808" sldId="5161"/>
            <ac:spMk id="8" creationId="{A71EB1EF-2E85-B552-35A2-7EAE887703DA}"/>
          </ac:spMkLst>
        </pc:spChg>
        <pc:spChg chg="mod">
          <ac:chgData name="Stevens, Mick" userId="99b22105-165b-4128-8af3-8851afc89afa" providerId="ADAL" clId="{AC9D72FB-0FD1-45B1-976D-CB107EF1EA43}" dt="2023-09-19T12:51:20.616" v="13"/>
          <ac:spMkLst>
            <pc:docMk/>
            <pc:sldMk cId="2658630808" sldId="5161"/>
            <ac:spMk id="13" creationId="{9D63F57F-A6C1-5DA6-5738-15B7F89A6B5B}"/>
          </ac:spMkLst>
        </pc:spChg>
        <pc:spChg chg="mod">
          <ac:chgData name="Stevens, Mick" userId="99b22105-165b-4128-8af3-8851afc89afa" providerId="ADAL" clId="{AC9D72FB-0FD1-45B1-976D-CB107EF1EA43}" dt="2023-09-19T12:50:45.300" v="9"/>
          <ac:spMkLst>
            <pc:docMk/>
            <pc:sldMk cId="2658630808" sldId="5161"/>
            <ac:spMk id="16" creationId="{87A83AA0-ED14-9312-C827-AC10E1FFAB66}"/>
          </ac:spMkLst>
        </pc:spChg>
        <pc:spChg chg="mod">
          <ac:chgData name="Stevens, Mick" userId="99b22105-165b-4128-8af3-8851afc89afa" providerId="ADAL" clId="{AC9D72FB-0FD1-45B1-976D-CB107EF1EA43}" dt="2023-09-27T19:50:18.917" v="14" actId="207"/>
          <ac:spMkLst>
            <pc:docMk/>
            <pc:sldMk cId="2658630808" sldId="5161"/>
            <ac:spMk id="18" creationId="{756DBF8E-FF88-984B-C6A1-74A542CB6729}"/>
          </ac:spMkLst>
        </pc:spChg>
        <pc:spChg chg="mod">
          <ac:chgData name="Stevens, Mick" userId="99b22105-165b-4128-8af3-8851afc89afa" providerId="ADAL" clId="{AC9D72FB-0FD1-45B1-976D-CB107EF1EA43}" dt="2023-09-27T19:50:36.668" v="15" actId="207"/>
          <ac:spMkLst>
            <pc:docMk/>
            <pc:sldMk cId="2658630808" sldId="5161"/>
            <ac:spMk id="19" creationId="{68449A8B-4AF5-D503-1179-1004B9E61EEF}"/>
          </ac:spMkLst>
        </pc:spChg>
        <pc:grpChg chg="mod">
          <ac:chgData name="Stevens, Mick" userId="99b22105-165b-4128-8af3-8851afc89afa" providerId="ADAL" clId="{AC9D72FB-0FD1-45B1-976D-CB107EF1EA43}" dt="2023-09-19T12:51:20.616" v="13"/>
          <ac:grpSpMkLst>
            <pc:docMk/>
            <pc:sldMk cId="2658630808" sldId="5161"/>
            <ac:grpSpMk id="26" creationId="{0B30E981-D787-C060-08C3-3AF01B172E97}"/>
          </ac:grpSpMkLst>
        </pc:grpChg>
        <pc:grpChg chg="mod">
          <ac:chgData name="Stevens, Mick" userId="99b22105-165b-4128-8af3-8851afc89afa" providerId="ADAL" clId="{AC9D72FB-0FD1-45B1-976D-CB107EF1EA43}" dt="2023-09-19T12:50:45.300" v="9"/>
          <ac:grpSpMkLst>
            <pc:docMk/>
            <pc:sldMk cId="2658630808" sldId="5161"/>
            <ac:grpSpMk id="27" creationId="{726E946B-3619-90EF-87F9-226930300F9F}"/>
          </ac:grpSpMkLst>
        </pc:grpChg>
        <pc:picChg chg="mod">
          <ac:chgData name="Stevens, Mick" userId="99b22105-165b-4128-8af3-8851afc89afa" providerId="ADAL" clId="{AC9D72FB-0FD1-45B1-976D-CB107EF1EA43}" dt="2023-09-19T12:51:20.616" v="13"/>
          <ac:picMkLst>
            <pc:docMk/>
            <pc:sldMk cId="2658630808" sldId="5161"/>
            <ac:picMk id="14" creationId="{9BA44089-467E-4852-B353-C35F1857B1F7}"/>
          </ac:picMkLst>
        </pc:picChg>
        <pc:picChg chg="mod">
          <ac:chgData name="Stevens, Mick" userId="99b22105-165b-4128-8af3-8851afc89afa" providerId="ADAL" clId="{AC9D72FB-0FD1-45B1-976D-CB107EF1EA43}" dt="2023-09-19T12:50:45.300" v="9"/>
          <ac:picMkLst>
            <pc:docMk/>
            <pc:sldMk cId="2658630808" sldId="5161"/>
            <ac:picMk id="15" creationId="{83238AC3-1CAA-0173-9ECD-EB398F2258AE}"/>
          </ac:picMkLst>
        </pc:picChg>
      </pc:sldChg>
    </pc:docChg>
  </pc:docChgLst>
  <pc:docChgLst>
    <pc:chgData name="Stevens, Mick" userId="99b22105-165b-4128-8af3-8851afc89afa" providerId="ADAL" clId="{263C5971-0A98-495C-AECD-39A7993E1B46}"/>
    <pc:docChg chg="undo redo custSel addSld delSld modSld modMainMaster modSection">
      <pc:chgData name="Stevens, Mick" userId="99b22105-165b-4128-8af3-8851afc89afa" providerId="ADAL" clId="{263C5971-0A98-495C-AECD-39A7993E1B46}" dt="2023-04-14T19:46:21.007" v="939" actId="207"/>
      <pc:docMkLst>
        <pc:docMk/>
      </pc:docMkLst>
      <pc:sldChg chg="addSp delSp modSp mod">
        <pc:chgData name="Stevens, Mick" userId="99b22105-165b-4128-8af3-8851afc89afa" providerId="ADAL" clId="{263C5971-0A98-495C-AECD-39A7993E1B46}" dt="2023-04-14T19:43:12.934" v="931"/>
        <pc:sldMkLst>
          <pc:docMk/>
          <pc:sldMk cId="2658630808" sldId="5161"/>
        </pc:sldMkLst>
        <pc:spChg chg="del mod">
          <ac:chgData name="Stevens, Mick" userId="99b22105-165b-4128-8af3-8851afc89afa" providerId="ADAL" clId="{263C5971-0A98-495C-AECD-39A7993E1B46}" dt="2023-04-05T14:33:54.183" v="29" actId="478"/>
          <ac:spMkLst>
            <pc:docMk/>
            <pc:sldMk cId="2658630808" sldId="5161"/>
            <ac:spMk id="2" creationId="{760736F1-D5C3-4406-9BB9-B389FDE66A46}"/>
          </ac:spMkLst>
        </pc:spChg>
        <pc:spChg chg="del">
          <ac:chgData name="Stevens, Mick" userId="99b22105-165b-4128-8af3-8851afc89afa" providerId="ADAL" clId="{263C5971-0A98-495C-AECD-39A7993E1B46}" dt="2023-04-05T14:30:10.421" v="0" actId="478"/>
          <ac:spMkLst>
            <pc:docMk/>
            <pc:sldMk cId="2658630808" sldId="5161"/>
            <ac:spMk id="4" creationId="{66DABFCB-8E13-F948-7225-4DCFE9E387D0}"/>
          </ac:spMkLst>
        </pc:spChg>
        <pc:spChg chg="add del mod">
          <ac:chgData name="Stevens, Mick" userId="99b22105-165b-4128-8af3-8851afc89afa" providerId="ADAL" clId="{263C5971-0A98-495C-AECD-39A7993E1B46}" dt="2023-04-05T19:11:49.702" v="374" actId="478"/>
          <ac:spMkLst>
            <pc:docMk/>
            <pc:sldMk cId="2658630808" sldId="5161"/>
            <ac:spMk id="6" creationId="{B92AC369-88F3-DBE3-8196-B977C6E24BAE}"/>
          </ac:spMkLst>
        </pc:spChg>
        <pc:spChg chg="add mod topLvl">
          <ac:chgData name="Stevens, Mick" userId="99b22105-165b-4128-8af3-8851afc89afa" providerId="ADAL" clId="{263C5971-0A98-495C-AECD-39A7993E1B46}" dt="2023-04-14T19:43:12.934" v="931"/>
          <ac:spMkLst>
            <pc:docMk/>
            <pc:sldMk cId="2658630808" sldId="5161"/>
            <ac:spMk id="7" creationId="{C2875FC8-E843-4058-ADCB-35E181EA2029}"/>
          </ac:spMkLst>
        </pc:spChg>
        <pc:spChg chg="add mod topLvl">
          <ac:chgData name="Stevens, Mick" userId="99b22105-165b-4128-8af3-8851afc89afa" providerId="ADAL" clId="{263C5971-0A98-495C-AECD-39A7993E1B46}" dt="2023-04-14T19:31:14.989" v="896" actId="255"/>
          <ac:spMkLst>
            <pc:docMk/>
            <pc:sldMk cId="2658630808" sldId="5161"/>
            <ac:spMk id="8" creationId="{A71EB1EF-2E85-B552-35A2-7EAE887703DA}"/>
          </ac:spMkLst>
        </pc:spChg>
        <pc:spChg chg="add mod">
          <ac:chgData name="Stevens, Mick" userId="99b22105-165b-4128-8af3-8851afc89afa" providerId="ADAL" clId="{263C5971-0A98-495C-AECD-39A7993E1B46}" dt="2023-04-14T19:33:33.076" v="901" actId="207"/>
          <ac:spMkLst>
            <pc:docMk/>
            <pc:sldMk cId="2658630808" sldId="5161"/>
            <ac:spMk id="11" creationId="{5345846B-7DED-258F-7A62-27BDA5FA2A97}"/>
          </ac:spMkLst>
        </pc:spChg>
        <pc:spChg chg="mod topLvl">
          <ac:chgData name="Stevens, Mick" userId="99b22105-165b-4128-8af3-8851afc89afa" providerId="ADAL" clId="{263C5971-0A98-495C-AECD-39A7993E1B46}" dt="2023-04-05T20:30:40.481" v="761"/>
          <ac:spMkLst>
            <pc:docMk/>
            <pc:sldMk cId="2658630808" sldId="5161"/>
            <ac:spMk id="13" creationId="{9D63F57F-A6C1-5DA6-5738-15B7F89A6B5B}"/>
          </ac:spMkLst>
        </pc:spChg>
        <pc:spChg chg="add mod topLvl">
          <ac:chgData name="Stevens, Mick" userId="99b22105-165b-4128-8af3-8851afc89afa" providerId="ADAL" clId="{263C5971-0A98-495C-AECD-39A7993E1B46}" dt="2023-04-14T19:43:12.934" v="931"/>
          <ac:spMkLst>
            <pc:docMk/>
            <pc:sldMk cId="2658630808" sldId="5161"/>
            <ac:spMk id="16" creationId="{87A83AA0-ED14-9312-C827-AC10E1FFAB66}"/>
          </ac:spMkLst>
        </pc:spChg>
        <pc:spChg chg="add mod">
          <ac:chgData name="Stevens, Mick" userId="99b22105-165b-4128-8af3-8851afc89afa" providerId="ADAL" clId="{263C5971-0A98-495C-AECD-39A7993E1B46}" dt="2023-04-05T20:34:58.730" v="767"/>
          <ac:spMkLst>
            <pc:docMk/>
            <pc:sldMk cId="2658630808" sldId="5161"/>
            <ac:spMk id="17" creationId="{650016D5-59FA-A536-3D5E-2F18203EA266}"/>
          </ac:spMkLst>
        </pc:spChg>
        <pc:spChg chg="add mod">
          <ac:chgData name="Stevens, Mick" userId="99b22105-165b-4128-8af3-8851afc89afa" providerId="ADAL" clId="{263C5971-0A98-495C-AECD-39A7993E1B46}" dt="2023-04-14T19:33:11.372" v="899" actId="207"/>
          <ac:spMkLst>
            <pc:docMk/>
            <pc:sldMk cId="2658630808" sldId="5161"/>
            <ac:spMk id="18" creationId="{756DBF8E-FF88-984B-C6A1-74A542CB6729}"/>
          </ac:spMkLst>
        </pc:spChg>
        <pc:spChg chg="add mod">
          <ac:chgData name="Stevens, Mick" userId="99b22105-165b-4128-8af3-8851afc89afa" providerId="ADAL" clId="{263C5971-0A98-495C-AECD-39A7993E1B46}" dt="2023-04-14T19:33:16.703" v="900" actId="207"/>
          <ac:spMkLst>
            <pc:docMk/>
            <pc:sldMk cId="2658630808" sldId="5161"/>
            <ac:spMk id="19" creationId="{68449A8B-4AF5-D503-1179-1004B9E61EEF}"/>
          </ac:spMkLst>
        </pc:spChg>
        <pc:spChg chg="add del mod">
          <ac:chgData name="Stevens, Mick" userId="99b22105-165b-4128-8af3-8851afc89afa" providerId="ADAL" clId="{263C5971-0A98-495C-AECD-39A7993E1B46}" dt="2023-04-05T20:08:23.081" v="579"/>
          <ac:spMkLst>
            <pc:docMk/>
            <pc:sldMk cId="2658630808" sldId="5161"/>
            <ac:spMk id="21" creationId="{620517E0-DEBC-7599-92DE-9E3F3A1F2C66}"/>
          </ac:spMkLst>
        </pc:spChg>
        <pc:spChg chg="add del mod">
          <ac:chgData name="Stevens, Mick" userId="99b22105-165b-4128-8af3-8851afc89afa" providerId="ADAL" clId="{263C5971-0A98-495C-AECD-39A7993E1B46}" dt="2023-04-05T20:08:23.081" v="579"/>
          <ac:spMkLst>
            <pc:docMk/>
            <pc:sldMk cId="2658630808" sldId="5161"/>
            <ac:spMk id="22" creationId="{EA2320D7-2F1A-737D-12EB-5079EE382AB9}"/>
          </ac:spMkLst>
        </pc:spChg>
        <pc:spChg chg="mod topLvl">
          <ac:chgData name="Stevens, Mick" userId="99b22105-165b-4128-8af3-8851afc89afa" providerId="ADAL" clId="{263C5971-0A98-495C-AECD-39A7993E1B46}" dt="2023-04-05T18:03:14.694" v="239" actId="164"/>
          <ac:spMkLst>
            <pc:docMk/>
            <pc:sldMk cId="2658630808" sldId="5161"/>
            <ac:spMk id="24" creationId="{BB4C56FA-CA3B-D944-B515-CD0320721B82}"/>
          </ac:spMkLst>
        </pc:spChg>
        <pc:spChg chg="add del mod">
          <ac:chgData name="Stevens, Mick" userId="99b22105-165b-4128-8af3-8851afc89afa" providerId="ADAL" clId="{263C5971-0A98-495C-AECD-39A7993E1B46}" dt="2023-04-05T20:08:23.081" v="579"/>
          <ac:spMkLst>
            <pc:docMk/>
            <pc:sldMk cId="2658630808" sldId="5161"/>
            <ac:spMk id="25" creationId="{11A2578E-3151-FD5C-20BD-2676F7F13067}"/>
          </ac:spMkLst>
        </pc:spChg>
        <pc:spChg chg="mod">
          <ac:chgData name="Stevens, Mick" userId="99b22105-165b-4128-8af3-8851afc89afa" providerId="ADAL" clId="{263C5971-0A98-495C-AECD-39A7993E1B46}" dt="2023-04-14T19:39:10.827" v="925" actId="20577"/>
          <ac:spMkLst>
            <pc:docMk/>
            <pc:sldMk cId="2658630808" sldId="5161"/>
            <ac:spMk id="37" creationId="{D1791C29-5099-4A35-9FDB-457AD8D3A166}"/>
          </ac:spMkLst>
        </pc:spChg>
        <pc:spChg chg="mod topLvl">
          <ac:chgData name="Stevens, Mick" userId="99b22105-165b-4128-8af3-8851afc89afa" providerId="ADAL" clId="{263C5971-0A98-495C-AECD-39A7993E1B46}" dt="2023-04-05T18:03:14.694" v="239" actId="164"/>
          <ac:spMkLst>
            <pc:docMk/>
            <pc:sldMk cId="2658630808" sldId="5161"/>
            <ac:spMk id="45" creationId="{08CB8ECC-D38A-4CEC-8CE0-10B27D3964F5}"/>
          </ac:spMkLst>
        </pc:spChg>
        <pc:spChg chg="mod topLvl">
          <ac:chgData name="Stevens, Mick" userId="99b22105-165b-4128-8af3-8851afc89afa" providerId="ADAL" clId="{263C5971-0A98-495C-AECD-39A7993E1B46}" dt="2023-04-05T18:12:48.154" v="251" actId="207"/>
          <ac:spMkLst>
            <pc:docMk/>
            <pc:sldMk cId="2658630808" sldId="5161"/>
            <ac:spMk id="46" creationId="{03EBAB40-010C-43E6-B30B-4A486DDFAE29}"/>
          </ac:spMkLst>
        </pc:spChg>
        <pc:spChg chg="mod topLvl">
          <ac:chgData name="Stevens, Mick" userId="99b22105-165b-4128-8af3-8851afc89afa" providerId="ADAL" clId="{263C5971-0A98-495C-AECD-39A7993E1B46}" dt="2023-04-05T18:03:14.694" v="239" actId="164"/>
          <ac:spMkLst>
            <pc:docMk/>
            <pc:sldMk cId="2658630808" sldId="5161"/>
            <ac:spMk id="47" creationId="{44D6D3EE-F100-4A81-9D00-84761E7B5C31}"/>
          </ac:spMkLst>
        </pc:spChg>
        <pc:grpChg chg="add del mod">
          <ac:chgData name="Stevens, Mick" userId="99b22105-165b-4128-8af3-8851afc89afa" providerId="ADAL" clId="{263C5971-0A98-495C-AECD-39A7993E1B46}" dt="2023-04-05T20:24:59.480" v="739" actId="165"/>
          <ac:grpSpMkLst>
            <pc:docMk/>
            <pc:sldMk cId="2658630808" sldId="5161"/>
            <ac:grpSpMk id="9" creationId="{2626AB7E-ACED-F3F9-A994-8E26EA043D25}"/>
          </ac:grpSpMkLst>
        </pc:grpChg>
        <pc:grpChg chg="add del mod">
          <ac:chgData name="Stevens, Mick" userId="99b22105-165b-4128-8af3-8851afc89afa" providerId="ADAL" clId="{263C5971-0A98-495C-AECD-39A7993E1B46}" dt="2023-04-05T20:24:05.770" v="734" actId="165"/>
          <ac:grpSpMkLst>
            <pc:docMk/>
            <pc:sldMk cId="2658630808" sldId="5161"/>
            <ac:grpSpMk id="10" creationId="{C50495CB-C16E-5CB9-6F03-206E27A1E357}"/>
          </ac:grpSpMkLst>
        </pc:grpChg>
        <pc:grpChg chg="add del mod">
          <ac:chgData name="Stevens, Mick" userId="99b22105-165b-4128-8af3-8851afc89afa" providerId="ADAL" clId="{263C5971-0A98-495C-AECD-39A7993E1B46}" dt="2023-04-05T18:02:18.797" v="237" actId="165"/>
          <ac:grpSpMkLst>
            <pc:docMk/>
            <pc:sldMk cId="2658630808" sldId="5161"/>
            <ac:grpSpMk id="11" creationId="{73CFD9AD-B41D-9A2D-F647-93C738FD4D83}"/>
          </ac:grpSpMkLst>
        </pc:grpChg>
        <pc:grpChg chg="add del mod ord">
          <ac:chgData name="Stevens, Mick" userId="99b22105-165b-4128-8af3-8851afc89afa" providerId="ADAL" clId="{263C5971-0A98-495C-AECD-39A7993E1B46}" dt="2023-04-05T20:06:46.278" v="576" actId="478"/>
          <ac:grpSpMkLst>
            <pc:docMk/>
            <pc:sldMk cId="2658630808" sldId="5161"/>
            <ac:grpSpMk id="12" creationId="{9729642F-81A1-D22D-9484-F0652637965E}"/>
          </ac:grpSpMkLst>
        </pc:grpChg>
        <pc:grpChg chg="add mod">
          <ac:chgData name="Stevens, Mick" userId="99b22105-165b-4128-8af3-8851afc89afa" providerId="ADAL" clId="{263C5971-0A98-495C-AECD-39A7993E1B46}" dt="2023-04-05T20:34:58.730" v="767"/>
          <ac:grpSpMkLst>
            <pc:docMk/>
            <pc:sldMk cId="2658630808" sldId="5161"/>
            <ac:grpSpMk id="20" creationId="{1406B731-AF0B-57F6-7F90-EBDAB9D3BB6A}"/>
          </ac:grpSpMkLst>
        </pc:grpChg>
        <pc:grpChg chg="add mod">
          <ac:chgData name="Stevens, Mick" userId="99b22105-165b-4128-8af3-8851afc89afa" providerId="ADAL" clId="{263C5971-0A98-495C-AECD-39A7993E1B46}" dt="2023-04-05T20:30:40.481" v="761"/>
          <ac:grpSpMkLst>
            <pc:docMk/>
            <pc:sldMk cId="2658630808" sldId="5161"/>
            <ac:grpSpMk id="26" creationId="{0B30E981-D787-C060-08C3-3AF01B172E97}"/>
          </ac:grpSpMkLst>
        </pc:grpChg>
        <pc:grpChg chg="add mod">
          <ac:chgData name="Stevens, Mick" userId="99b22105-165b-4128-8af3-8851afc89afa" providerId="ADAL" clId="{263C5971-0A98-495C-AECD-39A7993E1B46}" dt="2023-04-14T19:43:12.934" v="931"/>
          <ac:grpSpMkLst>
            <pc:docMk/>
            <pc:sldMk cId="2658630808" sldId="5161"/>
            <ac:grpSpMk id="27" creationId="{726E946B-3619-90EF-87F9-226930300F9F}"/>
          </ac:grpSpMkLst>
        </pc:grpChg>
        <pc:graphicFrameChg chg="add mod modGraphic">
          <ac:chgData name="Stevens, Mick" userId="99b22105-165b-4128-8af3-8851afc89afa" providerId="ADAL" clId="{263C5971-0A98-495C-AECD-39A7993E1B46}" dt="2023-04-14T19:36:23.611" v="913" actId="122"/>
          <ac:graphicFrameMkLst>
            <pc:docMk/>
            <pc:sldMk cId="2658630808" sldId="5161"/>
            <ac:graphicFrameMk id="2" creationId="{1DAC0ED0-9401-1CB9-6658-0EE45F4F9F19}"/>
          </ac:graphicFrameMkLst>
        </pc:graphicFrameChg>
        <pc:graphicFrameChg chg="add mod modGraphic">
          <ac:chgData name="Stevens, Mick" userId="99b22105-165b-4128-8af3-8851afc89afa" providerId="ADAL" clId="{263C5971-0A98-495C-AECD-39A7993E1B46}" dt="2023-04-14T19:36:33.709" v="914" actId="122"/>
          <ac:graphicFrameMkLst>
            <pc:docMk/>
            <pc:sldMk cId="2658630808" sldId="5161"/>
            <ac:graphicFrameMk id="4" creationId="{2707DE59-4753-4B7B-AE9D-CDE958327216}"/>
          </ac:graphicFrameMkLst>
        </pc:graphicFrameChg>
        <pc:graphicFrameChg chg="mod modGraphic">
          <ac:chgData name="Stevens, Mick" userId="99b22105-165b-4128-8af3-8851afc89afa" providerId="ADAL" clId="{263C5971-0A98-495C-AECD-39A7993E1B46}" dt="2023-04-14T19:36:41.571" v="915" actId="122"/>
          <ac:graphicFrameMkLst>
            <pc:docMk/>
            <pc:sldMk cId="2658630808" sldId="5161"/>
            <ac:graphicFrameMk id="5" creationId="{C15C8D31-490E-DE07-AE9C-3962899E59B9}"/>
          </ac:graphicFrameMkLst>
        </pc:graphicFrameChg>
        <pc:graphicFrameChg chg="add del mod">
          <ac:chgData name="Stevens, Mick" userId="99b22105-165b-4128-8af3-8851afc89afa" providerId="ADAL" clId="{263C5971-0A98-495C-AECD-39A7993E1B46}" dt="2023-04-05T17:40:58.779" v="105"/>
          <ac:graphicFrameMkLst>
            <pc:docMk/>
            <pc:sldMk cId="2658630808" sldId="5161"/>
            <ac:graphicFrameMk id="6" creationId="{96E8F3FC-1D87-57F9-DB13-005DDD9874A3}"/>
          </ac:graphicFrameMkLst>
        </pc:graphicFrameChg>
        <pc:graphicFrameChg chg="del mod modGraphic">
          <ac:chgData name="Stevens, Mick" userId="99b22105-165b-4128-8af3-8851afc89afa" providerId="ADAL" clId="{263C5971-0A98-495C-AECD-39A7993E1B46}" dt="2023-04-05T20:06:47.973" v="577" actId="478"/>
          <ac:graphicFrameMkLst>
            <pc:docMk/>
            <pc:sldMk cId="2658630808" sldId="5161"/>
            <ac:graphicFrameMk id="23" creationId="{7D73FB95-D55C-454B-B4AB-3668AECC24AE}"/>
          </ac:graphicFrameMkLst>
        </pc:graphicFrameChg>
        <pc:graphicFrameChg chg="del mod modGraphic">
          <ac:chgData name="Stevens, Mick" userId="99b22105-165b-4128-8af3-8851afc89afa" providerId="ADAL" clId="{263C5971-0A98-495C-AECD-39A7993E1B46}" dt="2023-04-05T20:05:31.524" v="572" actId="478"/>
          <ac:graphicFrameMkLst>
            <pc:docMk/>
            <pc:sldMk cId="2658630808" sldId="5161"/>
            <ac:graphicFrameMk id="40" creationId="{8E80D7E5-3F04-46BA-AF97-E436E74C48F5}"/>
          </ac:graphicFrameMkLst>
        </pc:graphicFrameChg>
        <pc:graphicFrameChg chg="del mod modGraphic">
          <ac:chgData name="Stevens, Mick" userId="99b22105-165b-4128-8af3-8851afc89afa" providerId="ADAL" clId="{263C5971-0A98-495C-AECD-39A7993E1B46}" dt="2023-04-05T17:25:51.550" v="55" actId="478"/>
          <ac:graphicFrameMkLst>
            <pc:docMk/>
            <pc:sldMk cId="2658630808" sldId="5161"/>
            <ac:graphicFrameMk id="42" creationId="{0311086A-1079-428B-9C37-63042AB67905}"/>
          </ac:graphicFrameMkLst>
        </pc:graphicFrameChg>
        <pc:graphicFrameChg chg="del mod">
          <ac:chgData name="Stevens, Mick" userId="99b22105-165b-4128-8af3-8851afc89afa" providerId="ADAL" clId="{263C5971-0A98-495C-AECD-39A7993E1B46}" dt="2023-04-05T17:26:36.053" v="58" actId="478"/>
          <ac:graphicFrameMkLst>
            <pc:docMk/>
            <pc:sldMk cId="2658630808" sldId="5161"/>
            <ac:graphicFrameMk id="43" creationId="{C0C044B5-3F7D-4D54-8918-BB4B666E040D}"/>
          </ac:graphicFrameMkLst>
        </pc:graphicFrameChg>
        <pc:graphicFrameChg chg="mod ord modGraphic">
          <ac:chgData name="Stevens, Mick" userId="99b22105-165b-4128-8af3-8851afc89afa" providerId="ADAL" clId="{263C5971-0A98-495C-AECD-39A7993E1B46}" dt="2023-04-14T19:29:13.721" v="886" actId="20577"/>
          <ac:graphicFrameMkLst>
            <pc:docMk/>
            <pc:sldMk cId="2658630808" sldId="5161"/>
            <ac:graphicFrameMk id="44" creationId="{4AC4B817-7B86-455A-BDD7-0E729322E73E}"/>
          </ac:graphicFrameMkLst>
        </pc:graphicFrameChg>
        <pc:picChg chg="mod">
          <ac:chgData name="Stevens, Mick" userId="99b22105-165b-4128-8af3-8851afc89afa" providerId="ADAL" clId="{263C5971-0A98-495C-AECD-39A7993E1B46}" dt="2023-04-05T18:48:23.862" v="304"/>
          <ac:picMkLst>
            <pc:docMk/>
            <pc:sldMk cId="2658630808" sldId="5161"/>
            <ac:picMk id="3" creationId="{00000000-0008-0000-0000-000002000000}"/>
          </ac:picMkLst>
        </pc:picChg>
        <pc:picChg chg="mod topLvl">
          <ac:chgData name="Stevens, Mick" userId="99b22105-165b-4128-8af3-8851afc89afa" providerId="ADAL" clId="{263C5971-0A98-495C-AECD-39A7993E1B46}" dt="2023-04-05T20:30:40.481" v="761"/>
          <ac:picMkLst>
            <pc:docMk/>
            <pc:sldMk cId="2658630808" sldId="5161"/>
            <ac:picMk id="14" creationId="{9BA44089-467E-4852-B353-C35F1857B1F7}"/>
          </ac:picMkLst>
        </pc:picChg>
        <pc:picChg chg="add mod topLvl">
          <ac:chgData name="Stevens, Mick" userId="99b22105-165b-4128-8af3-8851afc89afa" providerId="ADAL" clId="{263C5971-0A98-495C-AECD-39A7993E1B46}" dt="2023-04-14T19:43:12.934" v="931"/>
          <ac:picMkLst>
            <pc:docMk/>
            <pc:sldMk cId="2658630808" sldId="5161"/>
            <ac:picMk id="15" creationId="{83238AC3-1CAA-0173-9ECD-EB398F2258AE}"/>
          </ac:picMkLst>
        </pc:picChg>
        <pc:picChg chg="mod">
          <ac:chgData name="Stevens, Mick" userId="99b22105-165b-4128-8af3-8851afc89afa" providerId="ADAL" clId="{263C5971-0A98-495C-AECD-39A7993E1B46}" dt="2023-04-05T20:41:08.338" v="787"/>
          <ac:picMkLst>
            <pc:docMk/>
            <pc:sldMk cId="2658630808" sldId="5161"/>
            <ac:picMk id="33" creationId="{0C62ED7D-0BCC-4A52-AD9F-0672A02EA81D}"/>
          </ac:picMkLst>
        </pc:picChg>
        <pc:picChg chg="add del mod">
          <ac:chgData name="Stevens, Mick" userId="99b22105-165b-4128-8af3-8851afc89afa" providerId="ADAL" clId="{263C5971-0A98-495C-AECD-39A7993E1B46}" dt="2023-04-05T20:08:23.081" v="579"/>
          <ac:picMkLst>
            <pc:docMk/>
            <pc:sldMk cId="2658630808" sldId="5161"/>
            <ac:picMk id="2049" creationId="{74D9B675-30AD-C2E7-3D9F-CD5A83D053F9}"/>
          </ac:picMkLst>
        </pc:picChg>
        <pc:picChg chg="add del mod">
          <ac:chgData name="Stevens, Mick" userId="99b22105-165b-4128-8af3-8851afc89afa" providerId="ADAL" clId="{263C5971-0A98-495C-AECD-39A7993E1B46}" dt="2023-04-05T20:08:23.081" v="579"/>
          <ac:picMkLst>
            <pc:docMk/>
            <pc:sldMk cId="2658630808" sldId="5161"/>
            <ac:picMk id="2050" creationId="{605F5064-E5E7-D0A1-3048-45EF889CEA0B}"/>
          </ac:picMkLst>
        </pc:picChg>
        <pc:cxnChg chg="add del mod">
          <ac:chgData name="Stevens, Mick" userId="99b22105-165b-4128-8af3-8851afc89afa" providerId="ADAL" clId="{263C5971-0A98-495C-AECD-39A7993E1B46}" dt="2023-04-05T20:41:03.683" v="786" actId="478"/>
          <ac:cxnSpMkLst>
            <pc:docMk/>
            <pc:sldMk cId="2658630808" sldId="5161"/>
            <ac:cxnSpMk id="29" creationId="{CB53E7DE-C430-8643-F681-52D98711A077}"/>
          </ac:cxnSpMkLst>
        </pc:cxnChg>
      </pc:sldChg>
      <pc:sldChg chg="delSp modSp add mod">
        <pc:chgData name="Stevens, Mick" userId="99b22105-165b-4128-8af3-8851afc89afa" providerId="ADAL" clId="{263C5971-0A98-495C-AECD-39A7993E1B46}" dt="2023-04-14T19:37:02.632" v="918" actId="122"/>
        <pc:sldMkLst>
          <pc:docMk/>
          <pc:sldMk cId="2157071203" sldId="5162"/>
        </pc:sldMkLst>
        <pc:spChg chg="mod">
          <ac:chgData name="Stevens, Mick" userId="99b22105-165b-4128-8af3-8851afc89afa" providerId="ADAL" clId="{263C5971-0A98-495C-AECD-39A7993E1B46}" dt="2023-04-12T19:32:35.547" v="799"/>
          <ac:spMkLst>
            <pc:docMk/>
            <pc:sldMk cId="2157071203" sldId="5162"/>
            <ac:spMk id="7" creationId="{C2875FC8-E843-4058-ADCB-35E181EA2029}"/>
          </ac:spMkLst>
        </pc:spChg>
        <pc:spChg chg="mod">
          <ac:chgData name="Stevens, Mick" userId="99b22105-165b-4128-8af3-8851afc89afa" providerId="ADAL" clId="{263C5971-0A98-495C-AECD-39A7993E1B46}" dt="2023-04-12T19:32:48.520" v="801"/>
          <ac:spMkLst>
            <pc:docMk/>
            <pc:sldMk cId="2157071203" sldId="5162"/>
            <ac:spMk id="8" creationId="{A71EB1EF-2E85-B552-35A2-7EAE887703DA}"/>
          </ac:spMkLst>
        </pc:spChg>
        <pc:spChg chg="mod">
          <ac:chgData name="Stevens, Mick" userId="99b22105-165b-4128-8af3-8851afc89afa" providerId="ADAL" clId="{263C5971-0A98-495C-AECD-39A7993E1B46}" dt="2023-04-12T19:32:17.242" v="797"/>
          <ac:spMkLst>
            <pc:docMk/>
            <pc:sldMk cId="2157071203" sldId="5162"/>
            <ac:spMk id="11" creationId="{5345846B-7DED-258F-7A62-27BDA5FA2A97}"/>
          </ac:spMkLst>
        </pc:spChg>
        <pc:spChg chg="mod">
          <ac:chgData name="Stevens, Mick" userId="99b22105-165b-4128-8af3-8851afc89afa" providerId="ADAL" clId="{263C5971-0A98-495C-AECD-39A7993E1B46}" dt="2023-04-12T19:32:48.520" v="801"/>
          <ac:spMkLst>
            <pc:docMk/>
            <pc:sldMk cId="2157071203" sldId="5162"/>
            <ac:spMk id="13" creationId="{9D63F57F-A6C1-5DA6-5738-15B7F89A6B5B}"/>
          </ac:spMkLst>
        </pc:spChg>
        <pc:spChg chg="mod">
          <ac:chgData name="Stevens, Mick" userId="99b22105-165b-4128-8af3-8851afc89afa" providerId="ADAL" clId="{263C5971-0A98-495C-AECD-39A7993E1B46}" dt="2023-04-12T19:32:35.547" v="799"/>
          <ac:spMkLst>
            <pc:docMk/>
            <pc:sldMk cId="2157071203" sldId="5162"/>
            <ac:spMk id="16" creationId="{87A83AA0-ED14-9312-C827-AC10E1FFAB66}"/>
          </ac:spMkLst>
        </pc:spChg>
        <pc:spChg chg="mod">
          <ac:chgData name="Stevens, Mick" userId="99b22105-165b-4128-8af3-8851afc89afa" providerId="ADAL" clId="{263C5971-0A98-495C-AECD-39A7993E1B46}" dt="2023-04-12T19:32:17.242" v="797"/>
          <ac:spMkLst>
            <pc:docMk/>
            <pc:sldMk cId="2157071203" sldId="5162"/>
            <ac:spMk id="17" creationId="{650016D5-59FA-A536-3D5E-2F18203EA266}"/>
          </ac:spMkLst>
        </pc:spChg>
        <pc:spChg chg="mod">
          <ac:chgData name="Stevens, Mick" userId="99b22105-165b-4128-8af3-8851afc89afa" providerId="ADAL" clId="{263C5971-0A98-495C-AECD-39A7993E1B46}" dt="2023-04-12T19:32:17.242" v="797"/>
          <ac:spMkLst>
            <pc:docMk/>
            <pc:sldMk cId="2157071203" sldId="5162"/>
            <ac:spMk id="18" creationId="{756DBF8E-FF88-984B-C6A1-74A542CB6729}"/>
          </ac:spMkLst>
        </pc:spChg>
        <pc:spChg chg="mod">
          <ac:chgData name="Stevens, Mick" userId="99b22105-165b-4128-8af3-8851afc89afa" providerId="ADAL" clId="{263C5971-0A98-495C-AECD-39A7993E1B46}" dt="2023-04-12T19:32:17.242" v="797"/>
          <ac:spMkLst>
            <pc:docMk/>
            <pc:sldMk cId="2157071203" sldId="5162"/>
            <ac:spMk id="19" creationId="{68449A8B-4AF5-D503-1179-1004B9E61EEF}"/>
          </ac:spMkLst>
        </pc:spChg>
        <pc:spChg chg="del mod">
          <ac:chgData name="Stevens, Mick" userId="99b22105-165b-4128-8af3-8851afc89afa" providerId="ADAL" clId="{263C5971-0A98-495C-AECD-39A7993E1B46}" dt="2023-04-12T19:32:02.266" v="796" actId="478"/>
          <ac:spMkLst>
            <pc:docMk/>
            <pc:sldMk cId="2157071203" sldId="5162"/>
            <ac:spMk id="37" creationId="{D1791C29-5099-4A35-9FDB-457AD8D3A166}"/>
          </ac:spMkLst>
        </pc:spChg>
        <pc:grpChg chg="del mod">
          <ac:chgData name="Stevens, Mick" userId="99b22105-165b-4128-8af3-8851afc89afa" providerId="ADAL" clId="{263C5971-0A98-495C-AECD-39A7993E1B46}" dt="2023-04-12T19:32:22.989" v="798" actId="478"/>
          <ac:grpSpMkLst>
            <pc:docMk/>
            <pc:sldMk cId="2157071203" sldId="5162"/>
            <ac:grpSpMk id="20" creationId="{1406B731-AF0B-57F6-7F90-EBDAB9D3BB6A}"/>
          </ac:grpSpMkLst>
        </pc:grpChg>
        <pc:grpChg chg="del mod">
          <ac:chgData name="Stevens, Mick" userId="99b22105-165b-4128-8af3-8851afc89afa" providerId="ADAL" clId="{263C5971-0A98-495C-AECD-39A7993E1B46}" dt="2023-04-12T19:32:50.675" v="802" actId="478"/>
          <ac:grpSpMkLst>
            <pc:docMk/>
            <pc:sldMk cId="2157071203" sldId="5162"/>
            <ac:grpSpMk id="26" creationId="{0B30E981-D787-C060-08C3-3AF01B172E97}"/>
          </ac:grpSpMkLst>
        </pc:grpChg>
        <pc:grpChg chg="del mod">
          <ac:chgData name="Stevens, Mick" userId="99b22105-165b-4128-8af3-8851afc89afa" providerId="ADAL" clId="{263C5971-0A98-495C-AECD-39A7993E1B46}" dt="2023-04-12T19:32:44.748" v="800" actId="478"/>
          <ac:grpSpMkLst>
            <pc:docMk/>
            <pc:sldMk cId="2157071203" sldId="5162"/>
            <ac:grpSpMk id="27" creationId="{726E946B-3619-90EF-87F9-226930300F9F}"/>
          </ac:grpSpMkLst>
        </pc:grpChg>
        <pc:graphicFrameChg chg="del">
          <ac:chgData name="Stevens, Mick" userId="99b22105-165b-4128-8af3-8851afc89afa" providerId="ADAL" clId="{263C5971-0A98-495C-AECD-39A7993E1B46}" dt="2023-04-12T19:31:43.896" v="794" actId="478"/>
          <ac:graphicFrameMkLst>
            <pc:docMk/>
            <pc:sldMk cId="2157071203" sldId="5162"/>
            <ac:graphicFrameMk id="2" creationId="{1DAC0ED0-9401-1CB9-6658-0EE45F4F9F19}"/>
          </ac:graphicFrameMkLst>
        </pc:graphicFrameChg>
        <pc:graphicFrameChg chg="del">
          <ac:chgData name="Stevens, Mick" userId="99b22105-165b-4128-8af3-8851afc89afa" providerId="ADAL" clId="{263C5971-0A98-495C-AECD-39A7993E1B46}" dt="2023-04-12T19:31:37.972" v="792" actId="478"/>
          <ac:graphicFrameMkLst>
            <pc:docMk/>
            <pc:sldMk cId="2157071203" sldId="5162"/>
            <ac:graphicFrameMk id="4" creationId="{2707DE59-4753-4B7B-AE9D-CDE958327216}"/>
          </ac:graphicFrameMkLst>
        </pc:graphicFrameChg>
        <pc:graphicFrameChg chg="mod modGraphic">
          <ac:chgData name="Stevens, Mick" userId="99b22105-165b-4128-8af3-8851afc89afa" providerId="ADAL" clId="{263C5971-0A98-495C-AECD-39A7993E1B46}" dt="2023-04-14T19:37:02.632" v="918" actId="122"/>
          <ac:graphicFrameMkLst>
            <pc:docMk/>
            <pc:sldMk cId="2157071203" sldId="5162"/>
            <ac:graphicFrameMk id="5" creationId="{C15C8D31-490E-DE07-AE9C-3962899E59B9}"/>
          </ac:graphicFrameMkLst>
        </pc:graphicFrameChg>
        <pc:graphicFrameChg chg="del">
          <ac:chgData name="Stevens, Mick" userId="99b22105-165b-4128-8af3-8851afc89afa" providerId="ADAL" clId="{263C5971-0A98-495C-AECD-39A7993E1B46}" dt="2023-04-12T19:31:40.540" v="793" actId="478"/>
          <ac:graphicFrameMkLst>
            <pc:docMk/>
            <pc:sldMk cId="2157071203" sldId="5162"/>
            <ac:graphicFrameMk id="44" creationId="{4AC4B817-7B86-455A-BDD7-0E729322E73E}"/>
          </ac:graphicFrameMkLst>
        </pc:graphicFrameChg>
        <pc:picChg chg="mod">
          <ac:chgData name="Stevens, Mick" userId="99b22105-165b-4128-8af3-8851afc89afa" providerId="ADAL" clId="{263C5971-0A98-495C-AECD-39A7993E1B46}" dt="2023-04-12T19:32:48.520" v="801"/>
          <ac:picMkLst>
            <pc:docMk/>
            <pc:sldMk cId="2157071203" sldId="5162"/>
            <ac:picMk id="14" creationId="{9BA44089-467E-4852-B353-C35F1857B1F7}"/>
          </ac:picMkLst>
        </pc:picChg>
        <pc:picChg chg="mod">
          <ac:chgData name="Stevens, Mick" userId="99b22105-165b-4128-8af3-8851afc89afa" providerId="ADAL" clId="{263C5971-0A98-495C-AECD-39A7993E1B46}" dt="2023-04-12T19:32:35.547" v="799"/>
          <ac:picMkLst>
            <pc:docMk/>
            <pc:sldMk cId="2157071203" sldId="5162"/>
            <ac:picMk id="15" creationId="{83238AC3-1CAA-0173-9ECD-EB398F2258AE}"/>
          </ac:picMkLst>
        </pc:picChg>
      </pc:sldChg>
      <pc:sldChg chg="new del">
        <pc:chgData name="Stevens, Mick" userId="99b22105-165b-4128-8af3-8851afc89afa" providerId="ADAL" clId="{263C5971-0A98-495C-AECD-39A7993E1B46}" dt="2023-04-12T19:30:06.820" v="790" actId="47"/>
        <pc:sldMkLst>
          <pc:docMk/>
          <pc:sldMk cId="3068522360" sldId="5162"/>
        </pc:sldMkLst>
      </pc:sldChg>
      <pc:sldMasterChg chg="modSldLayout">
        <pc:chgData name="Stevens, Mick" userId="99b22105-165b-4128-8af3-8851afc89afa" providerId="ADAL" clId="{263C5971-0A98-495C-AECD-39A7993E1B46}" dt="2023-04-14T19:46:21.007" v="939" actId="207"/>
        <pc:sldMasterMkLst>
          <pc:docMk/>
          <pc:sldMasterMk cId="3850647575" sldId="2147483667"/>
        </pc:sldMasterMkLst>
        <pc:sldLayoutChg chg="addSp delSp modSp mod">
          <pc:chgData name="Stevens, Mick" userId="99b22105-165b-4128-8af3-8851afc89afa" providerId="ADAL" clId="{263C5971-0A98-495C-AECD-39A7993E1B46}" dt="2023-04-14T19:46:21.007" v="939" actId="207"/>
          <pc:sldLayoutMkLst>
            <pc:docMk/>
            <pc:sldMasterMk cId="3850647575" sldId="2147483667"/>
            <pc:sldLayoutMk cId="788890330" sldId="2147483679"/>
          </pc:sldLayoutMkLst>
          <pc:spChg chg="add del mod">
            <ac:chgData name="Stevens, Mick" userId="99b22105-165b-4128-8af3-8851afc89afa" providerId="ADAL" clId="{263C5971-0A98-495C-AECD-39A7993E1B46}" dt="2023-04-05T19:16:12.851" v="396" actId="478"/>
            <ac:spMkLst>
              <pc:docMk/>
              <pc:sldMasterMk cId="3850647575" sldId="2147483667"/>
              <pc:sldLayoutMk cId="788890330" sldId="2147483679"/>
              <ac:spMk id="2" creationId="{B9F21B33-DE4F-BF96-DD93-1C1D939762A9}"/>
            </ac:spMkLst>
          </pc:spChg>
          <pc:spChg chg="add del mod">
            <ac:chgData name="Stevens, Mick" userId="99b22105-165b-4128-8af3-8851afc89afa" providerId="ADAL" clId="{263C5971-0A98-495C-AECD-39A7993E1B46}" dt="2023-04-05T18:21:23.498" v="273"/>
            <ac:spMkLst>
              <pc:docMk/>
              <pc:sldMasterMk cId="3850647575" sldId="2147483667"/>
              <pc:sldLayoutMk cId="788890330" sldId="2147483679"/>
              <ac:spMk id="2" creationId="{C8B979B2-4788-3DFB-DAC2-B0C206D2D1E4}"/>
            </ac:spMkLst>
          </pc:spChg>
          <pc:spChg chg="add mod">
            <ac:chgData name="Stevens, Mick" userId="99b22105-165b-4128-8af3-8851afc89afa" providerId="ADAL" clId="{263C5971-0A98-495C-AECD-39A7993E1B46}" dt="2023-04-14T19:46:21.007" v="939" actId="207"/>
            <ac:spMkLst>
              <pc:docMk/>
              <pc:sldMasterMk cId="3850647575" sldId="2147483667"/>
              <pc:sldLayoutMk cId="788890330" sldId="2147483679"/>
              <ac:spMk id="3" creationId="{04B21C37-D123-E4D0-CDC0-8000AD712952}"/>
            </ac:spMkLst>
          </pc:spChg>
          <pc:spChg chg="add del mod">
            <ac:chgData name="Stevens, Mick" userId="99b22105-165b-4128-8af3-8851afc89afa" providerId="ADAL" clId="{263C5971-0A98-495C-AECD-39A7993E1B46}" dt="2023-04-05T18:21:23.498" v="273"/>
            <ac:spMkLst>
              <pc:docMk/>
              <pc:sldMasterMk cId="3850647575" sldId="2147483667"/>
              <pc:sldLayoutMk cId="788890330" sldId="2147483679"/>
              <ac:spMk id="3" creationId="{0C2B1FF8-5366-6D75-2EC9-0BB9E23B3679}"/>
            </ac:spMkLst>
          </pc:spChg>
          <pc:spChg chg="mod ord">
            <ac:chgData name="Stevens, Mick" userId="99b22105-165b-4128-8af3-8851afc89afa" providerId="ADAL" clId="{263C5971-0A98-495C-AECD-39A7993E1B46}" dt="2023-04-05T19:51:18.335" v="571" actId="255"/>
            <ac:spMkLst>
              <pc:docMk/>
              <pc:sldMasterMk cId="3850647575" sldId="2147483667"/>
              <pc:sldLayoutMk cId="788890330" sldId="2147483679"/>
              <ac:spMk id="4" creationId="{6648026E-F182-429B-9393-DE8BE0585DCD}"/>
            </ac:spMkLst>
          </pc:spChg>
          <pc:spChg chg="add del mod">
            <ac:chgData name="Stevens, Mick" userId="99b22105-165b-4128-8af3-8851afc89afa" providerId="ADAL" clId="{263C5971-0A98-495C-AECD-39A7993E1B46}" dt="2023-04-05T18:21:23.498" v="273"/>
            <ac:spMkLst>
              <pc:docMk/>
              <pc:sldMasterMk cId="3850647575" sldId="2147483667"/>
              <pc:sldLayoutMk cId="788890330" sldId="2147483679"/>
              <ac:spMk id="5" creationId="{4E772FCF-40A1-B50F-C419-B8CC05424E65}"/>
            </ac:spMkLst>
          </pc:spChg>
          <pc:spChg chg="add mod topLvl">
            <ac:chgData name="Stevens, Mick" userId="99b22105-165b-4128-8af3-8851afc89afa" providerId="ADAL" clId="{263C5971-0A98-495C-AECD-39A7993E1B46}" dt="2023-04-14T19:45:58.784" v="938" actId="113"/>
            <ac:spMkLst>
              <pc:docMk/>
              <pc:sldMasterMk cId="3850647575" sldId="2147483667"/>
              <pc:sldLayoutMk cId="788890330" sldId="2147483679"/>
              <ac:spMk id="5" creationId="{9A68127E-2B5F-E7B7-AD9A-2C8AB7D6FBEA}"/>
            </ac:spMkLst>
          </pc:spChg>
          <pc:spChg chg="add mod topLvl">
            <ac:chgData name="Stevens, Mick" userId="99b22105-165b-4128-8af3-8851afc89afa" providerId="ADAL" clId="{263C5971-0A98-495C-AECD-39A7993E1B46}" dt="2023-04-14T19:45:42.742" v="936" actId="113"/>
            <ac:spMkLst>
              <pc:docMk/>
              <pc:sldMasterMk cId="3850647575" sldId="2147483667"/>
              <pc:sldLayoutMk cId="788890330" sldId="2147483679"/>
              <ac:spMk id="6" creationId="{A5CDD0E9-99B1-BC48-F2AA-75F0A5C712BA}"/>
            </ac:spMkLst>
          </pc:spChg>
          <pc:spChg chg="add mod topLvl">
            <ac:chgData name="Stevens, Mick" userId="99b22105-165b-4128-8af3-8851afc89afa" providerId="ADAL" clId="{263C5971-0A98-495C-AECD-39A7993E1B46}" dt="2023-04-14T19:45:53.231" v="937" actId="113"/>
            <ac:spMkLst>
              <pc:docMk/>
              <pc:sldMasterMk cId="3850647575" sldId="2147483667"/>
              <pc:sldLayoutMk cId="788890330" sldId="2147483679"/>
              <ac:spMk id="7" creationId="{D1C6D9CC-BD3A-E044-ACD2-7AD38FB1F060}"/>
            </ac:spMkLst>
          </pc:spChg>
          <pc:grpChg chg="add del mod">
            <ac:chgData name="Stevens, Mick" userId="99b22105-165b-4128-8af3-8851afc89afa" providerId="ADAL" clId="{263C5971-0A98-495C-AECD-39A7993E1B46}" dt="2023-04-05T20:12:13.613" v="628" actId="165"/>
            <ac:grpSpMkLst>
              <pc:docMk/>
              <pc:sldMasterMk cId="3850647575" sldId="2147483667"/>
              <pc:sldLayoutMk cId="788890330" sldId="2147483679"/>
              <ac:grpSpMk id="9" creationId="{A086FA75-FC13-CFB2-E6B1-1FDED7C1A62B}"/>
            </ac:grpSpMkLst>
          </pc:grpChg>
          <pc:grpChg chg="add mod">
            <ac:chgData name="Stevens, Mick" userId="99b22105-165b-4128-8af3-8851afc89afa" providerId="ADAL" clId="{263C5971-0A98-495C-AECD-39A7993E1B46}" dt="2023-04-05T20:15:21.462" v="715" actId="338"/>
            <ac:grpSpMkLst>
              <pc:docMk/>
              <pc:sldMasterMk cId="3850647575" sldId="2147483667"/>
              <pc:sldLayoutMk cId="788890330" sldId="2147483679"/>
              <ac:grpSpMk id="10" creationId="{1A2C23E7-8C10-DF0B-D8BC-E39CB6E20FAE}"/>
            </ac:grpSpMkLst>
          </pc:grpChg>
          <pc:picChg chg="del">
            <ac:chgData name="Stevens, Mick" userId="99b22105-165b-4128-8af3-8851afc89afa" providerId="ADAL" clId="{263C5971-0A98-495C-AECD-39A7993E1B46}" dt="2023-04-05T18:44:12.283" v="276" actId="478"/>
            <ac:picMkLst>
              <pc:docMk/>
              <pc:sldMasterMk cId="3850647575" sldId="2147483667"/>
              <pc:sldLayoutMk cId="788890330" sldId="2147483679"/>
              <ac:picMk id="6" creationId="{4F0F81FE-7DBF-6F37-76DB-D9750E43101D}"/>
            </ac:picMkLst>
          </pc:picChg>
          <pc:picChg chg="add mod ord">
            <ac:chgData name="Stevens, Mick" userId="99b22105-165b-4128-8af3-8851afc89afa" providerId="ADAL" clId="{263C5971-0A98-495C-AECD-39A7993E1B46}" dt="2023-04-05T20:36:59.183" v="773" actId="14100"/>
            <ac:picMkLst>
              <pc:docMk/>
              <pc:sldMasterMk cId="3850647575" sldId="2147483667"/>
              <pc:sldLayoutMk cId="788890330" sldId="2147483679"/>
              <ac:picMk id="8" creationId="{7DFC7AF9-C4D4-D55B-88AD-301BA0EBB49A}"/>
            </ac:picMkLst>
          </pc:picChg>
        </pc:sldLayoutChg>
      </pc:sldMasterChg>
    </pc:docChg>
  </pc:docChgLst>
  <pc:docChgLst>
    <pc:chgData name="Stevens, Mick" userId="99b22105-165b-4128-8af3-8851afc89afa" providerId="ADAL" clId="{9F170ED3-9F40-4CAB-9B28-E9EA476D65E5}"/>
    <pc:docChg chg="modSld">
      <pc:chgData name="Stevens, Mick" userId="99b22105-165b-4128-8af3-8851afc89afa" providerId="ADAL" clId="{9F170ED3-9F40-4CAB-9B28-E9EA476D65E5}" dt="2024-05-03T18:53:45.387" v="5" actId="255"/>
      <pc:docMkLst>
        <pc:docMk/>
      </pc:docMkLst>
      <pc:sldChg chg="addSp modSp mod">
        <pc:chgData name="Stevens, Mick" userId="99b22105-165b-4128-8af3-8851afc89afa" providerId="ADAL" clId="{9F170ED3-9F40-4CAB-9B28-E9EA476D65E5}" dt="2024-05-03T18:53:45.387" v="5" actId="255"/>
        <pc:sldMkLst>
          <pc:docMk/>
          <pc:sldMk cId="2157071203" sldId="5162"/>
        </pc:sldMkLst>
        <pc:graphicFrameChg chg="add mod modGraphic">
          <ac:chgData name="Stevens, Mick" userId="99b22105-165b-4128-8af3-8851afc89afa" providerId="ADAL" clId="{9F170ED3-9F40-4CAB-9B28-E9EA476D65E5}" dt="2024-05-03T18:53:45.387" v="5" actId="255"/>
          <ac:graphicFrameMkLst>
            <pc:docMk/>
            <pc:sldMk cId="2157071203" sldId="5162"/>
            <ac:graphicFrameMk id="2" creationId="{D53448BC-2F55-2ED2-3146-8DF31CEDE4A7}"/>
          </ac:graphicFrameMkLst>
        </pc:graphicFrameChg>
      </pc:sldChg>
    </pc:docChg>
  </pc:docChgLst>
  <pc:docChgLst>
    <pc:chgData name="Stevens, Mick" userId="99b22105-165b-4128-8af3-8851afc89afa" providerId="ADAL" clId="{8E6F456B-D2EB-4906-972C-C99FE793EE1A}"/>
    <pc:docChg chg="modMainMaster">
      <pc:chgData name="Stevens, Mick" userId="99b22105-165b-4128-8af3-8851afc89afa" providerId="ADAL" clId="{8E6F456B-D2EB-4906-972C-C99FE793EE1A}" dt="2023-06-16T19:36:48.120" v="2" actId="20577"/>
      <pc:docMkLst>
        <pc:docMk/>
      </pc:docMkLst>
      <pc:sldMasterChg chg="modSldLayout">
        <pc:chgData name="Stevens, Mick" userId="99b22105-165b-4128-8af3-8851afc89afa" providerId="ADAL" clId="{8E6F456B-D2EB-4906-972C-C99FE793EE1A}" dt="2023-06-16T19:36:48.120" v="2" actId="20577"/>
        <pc:sldMasterMkLst>
          <pc:docMk/>
          <pc:sldMasterMk cId="3850647575" sldId="2147483667"/>
        </pc:sldMasterMkLst>
        <pc:sldLayoutChg chg="modSp mod">
          <pc:chgData name="Stevens, Mick" userId="99b22105-165b-4128-8af3-8851afc89afa" providerId="ADAL" clId="{8E6F456B-D2EB-4906-972C-C99FE793EE1A}" dt="2023-06-16T19:36:48.120" v="2" actId="20577"/>
          <pc:sldLayoutMkLst>
            <pc:docMk/>
            <pc:sldMasterMk cId="3850647575" sldId="2147483667"/>
            <pc:sldLayoutMk cId="788890330" sldId="2147483679"/>
          </pc:sldLayoutMkLst>
          <pc:spChg chg="mod">
            <ac:chgData name="Stevens, Mick" userId="99b22105-165b-4128-8af3-8851afc89afa" providerId="ADAL" clId="{8E6F456B-D2EB-4906-972C-C99FE793EE1A}" dt="2023-06-16T19:36:48.120" v="2" actId="20577"/>
            <ac:spMkLst>
              <pc:docMk/>
              <pc:sldMasterMk cId="3850647575" sldId="2147483667"/>
              <pc:sldLayoutMk cId="788890330" sldId="2147483679"/>
              <ac:spMk id="7" creationId="{D1C6D9CC-BD3A-E044-ACD2-7AD38FB1F06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9A47C1D-ACEC-426C-937F-A9504CC3AF70}"/>
              </a:ext>
            </a:extLst>
          </p:cNvPr>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a:extLst>
              <a:ext uri="{FF2B5EF4-FFF2-40B4-BE49-F238E27FC236}">
                <a16:creationId xmlns:a16="http://schemas.microsoft.com/office/drawing/2014/main" id="{0D4C9285-B3E8-4901-A94B-B1FAA7691730}"/>
              </a:ext>
            </a:extLst>
          </p:cNvPr>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7A15ECAB-0854-4CA3-9FA0-219565CD854D}" type="datetimeFigureOut">
              <a:rPr lang="en-US" smtClean="0"/>
              <a:t>5/3/2024</a:t>
            </a:fld>
            <a:endParaRPr lang="en-US"/>
          </a:p>
        </p:txBody>
      </p:sp>
      <p:sp>
        <p:nvSpPr>
          <p:cNvPr id="4" name="Footer Placeholder 3">
            <a:extLst>
              <a:ext uri="{FF2B5EF4-FFF2-40B4-BE49-F238E27FC236}">
                <a16:creationId xmlns:a16="http://schemas.microsoft.com/office/drawing/2014/main" id="{FD38A7BD-EF72-406F-91D8-1EF66254A96F}"/>
              </a:ext>
            </a:extLst>
          </p:cNvPr>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7765BA5-A295-463A-A518-299B8C5ECE38}"/>
              </a:ext>
            </a:extLst>
          </p:cNvPr>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9CC5952C-B2CA-4F85-BDC4-821DFE8B460D}" type="slidenum">
              <a:rPr lang="en-US" smtClean="0"/>
              <a:t>‹#›</a:t>
            </a:fld>
            <a:endParaRPr lang="en-US"/>
          </a:p>
        </p:txBody>
      </p:sp>
    </p:spTree>
    <p:extLst>
      <p:ext uri="{BB962C8B-B14F-4D97-AF65-F5344CB8AC3E}">
        <p14:creationId xmlns:p14="http://schemas.microsoft.com/office/powerpoint/2010/main" val="38620685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CA"/>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D5AF4D30-024C-49F0-82B6-8AAA30C68C45}" type="datetimeFigureOut">
              <a:rPr lang="en-CA" smtClean="0"/>
              <a:t>2024-05-03</a:t>
            </a:fld>
            <a:endParaRPr lang="en-CA"/>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CA"/>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CA"/>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4CF6ACB3-156A-425C-AE6B-5146BFB8DC1A}" type="slidenum">
              <a:rPr lang="en-CA" smtClean="0"/>
              <a:t>‹#›</a:t>
            </a:fld>
            <a:endParaRPr lang="en-CA"/>
          </a:p>
        </p:txBody>
      </p:sp>
    </p:spTree>
    <p:extLst>
      <p:ext uri="{BB962C8B-B14F-4D97-AF65-F5344CB8AC3E}">
        <p14:creationId xmlns:p14="http://schemas.microsoft.com/office/powerpoint/2010/main" val="2145039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CA" dirty="0">
              <a:cs typeface="Calibri" panose="020F0502020204030204"/>
            </a:endParaRPr>
          </a:p>
        </p:txBody>
      </p:sp>
      <p:sp>
        <p:nvSpPr>
          <p:cNvPr id="4" name="Slide Number Placeholder 3"/>
          <p:cNvSpPr>
            <a:spLocks noGrp="1"/>
          </p:cNvSpPr>
          <p:nvPr>
            <p:ph type="sldNum" sz="quarter" idx="10"/>
          </p:nvPr>
        </p:nvSpPr>
        <p:spPr/>
        <p:txBody>
          <a:bodyPr/>
          <a:lstStyle/>
          <a:p>
            <a:fld id="{4CF6ACB3-156A-425C-AE6B-5146BFB8DC1A}" type="slidenum">
              <a:rPr lang="en-CA" smtClean="0"/>
              <a:t>1</a:t>
            </a:fld>
            <a:endParaRPr lang="en-CA"/>
          </a:p>
        </p:txBody>
      </p:sp>
    </p:spTree>
    <p:extLst>
      <p:ext uri="{BB962C8B-B14F-4D97-AF65-F5344CB8AC3E}">
        <p14:creationId xmlns:p14="http://schemas.microsoft.com/office/powerpoint/2010/main" val="3311031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r>
              <a:rPr lang="en-CA"/>
              <a:t>RAID Slide – use to determine Business Outcomes – If implications are becoming realized, this needs to downgrade in status.   This report is our weekly analysis of how we are moving the project along to meet our commitments in our contracts with our customers.   We need to look around corners and understand what is coming, not just what has happened.</a:t>
            </a:r>
          </a:p>
          <a:p>
            <a:endParaRPr lang="en-CA"/>
          </a:p>
          <a:p>
            <a:r>
              <a:rPr lang="en-CA"/>
              <a:t>Do not use the word ‘Hope’ in business strategy conversations – we are planning, have a mitigation strategy, etc.   </a:t>
            </a:r>
          </a:p>
          <a:p>
            <a:endParaRPr lang="en-CA"/>
          </a:p>
          <a:p>
            <a:r>
              <a:rPr lang="en-CA"/>
              <a:t>Add in information on how to complete this so we have consistency - process to gather and complete.   Set expectations.</a:t>
            </a:r>
          </a:p>
          <a:p>
            <a:endParaRPr lang="en-CA">
              <a:cs typeface="Calibri" panose="020F0502020204030204"/>
            </a:endParaRPr>
          </a:p>
          <a:p>
            <a:r>
              <a:rPr lang="en-CA">
                <a:cs typeface="Calibri" panose="020F0502020204030204"/>
              </a:rPr>
              <a:t>Low Risk, Med risk, High risk, </a:t>
            </a:r>
          </a:p>
          <a:p>
            <a:r>
              <a:rPr lang="en-CA">
                <a:cs typeface="Calibri" panose="020F0502020204030204"/>
              </a:rPr>
              <a:t>Color coding &gt; where there needs attention</a:t>
            </a:r>
          </a:p>
          <a:p>
            <a:endParaRPr lang="en-CA">
              <a:cs typeface="Calibri" panose="020F0502020204030204"/>
            </a:endParaRPr>
          </a:p>
        </p:txBody>
      </p:sp>
      <p:sp>
        <p:nvSpPr>
          <p:cNvPr id="4" name="Slide Number Placeholder 3"/>
          <p:cNvSpPr>
            <a:spLocks noGrp="1"/>
          </p:cNvSpPr>
          <p:nvPr>
            <p:ph type="sldNum" sz="quarter" idx="10"/>
          </p:nvPr>
        </p:nvSpPr>
        <p:spPr/>
        <p:txBody>
          <a:bodyPr/>
          <a:lstStyle/>
          <a:p>
            <a:fld id="{4CF6ACB3-156A-425C-AE6B-5146BFB8DC1A}" type="slidenum">
              <a:rPr lang="en-CA" smtClean="0"/>
              <a:t>2</a:t>
            </a:fld>
            <a:endParaRPr lang="en-CA"/>
          </a:p>
        </p:txBody>
      </p:sp>
    </p:spTree>
    <p:extLst>
      <p:ext uri="{BB962C8B-B14F-4D97-AF65-F5344CB8AC3E}">
        <p14:creationId xmlns:p14="http://schemas.microsoft.com/office/powerpoint/2010/main" val="401439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CA" dirty="0">
              <a:cs typeface="Calibri" panose="020F0502020204030204"/>
            </a:endParaRPr>
          </a:p>
        </p:txBody>
      </p:sp>
      <p:sp>
        <p:nvSpPr>
          <p:cNvPr id="4" name="Slide Number Placeholder 3"/>
          <p:cNvSpPr>
            <a:spLocks noGrp="1"/>
          </p:cNvSpPr>
          <p:nvPr>
            <p:ph type="sldNum" sz="quarter" idx="10"/>
          </p:nvPr>
        </p:nvSpPr>
        <p:spPr/>
        <p:txBody>
          <a:bodyPr/>
          <a:lstStyle/>
          <a:p>
            <a:fld id="{4CF6ACB3-156A-425C-AE6B-5146BFB8DC1A}" type="slidenum">
              <a:rPr lang="en-CA" smtClean="0"/>
              <a:t>3</a:t>
            </a:fld>
            <a:endParaRPr lang="en-CA"/>
          </a:p>
        </p:txBody>
      </p:sp>
    </p:spTree>
    <p:extLst>
      <p:ext uri="{BB962C8B-B14F-4D97-AF65-F5344CB8AC3E}">
        <p14:creationId xmlns:p14="http://schemas.microsoft.com/office/powerpoint/2010/main" val="3311031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5CDCC6F-E92A-44AD-87C6-F320C361AAAF}" type="datetimeFigureOut">
              <a:rPr lang="en-US" smtClean="0"/>
              <a:pPr/>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5418A7-F5CD-43D5-A195-E67D81171760}" type="slidenum">
              <a:rPr lang="en-US" smtClean="0"/>
              <a:pPr/>
              <a:t>‹#›</a:t>
            </a:fld>
            <a:endParaRPr lang="en-US"/>
          </a:p>
        </p:txBody>
      </p:sp>
    </p:spTree>
    <p:extLst>
      <p:ext uri="{BB962C8B-B14F-4D97-AF65-F5344CB8AC3E}">
        <p14:creationId xmlns:p14="http://schemas.microsoft.com/office/powerpoint/2010/main" val="586406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CDCC6F-E92A-44AD-87C6-F320C361AAAF}" type="datetimeFigureOut">
              <a:rPr lang="en-US" smtClean="0"/>
              <a:pPr/>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5418A7-F5CD-43D5-A195-E67D81171760}" type="slidenum">
              <a:rPr lang="en-US" smtClean="0"/>
              <a:pPr/>
              <a:t>‹#›</a:t>
            </a:fld>
            <a:endParaRPr lang="en-US"/>
          </a:p>
        </p:txBody>
      </p:sp>
    </p:spTree>
    <p:extLst>
      <p:ext uri="{BB962C8B-B14F-4D97-AF65-F5344CB8AC3E}">
        <p14:creationId xmlns:p14="http://schemas.microsoft.com/office/powerpoint/2010/main" val="2218864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CDCC6F-E92A-44AD-87C6-F320C361AAAF}" type="datetimeFigureOut">
              <a:rPr lang="en-US" smtClean="0"/>
              <a:pPr/>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5418A7-F5CD-43D5-A195-E67D81171760}" type="slidenum">
              <a:rPr lang="en-US" smtClean="0"/>
              <a:pPr/>
              <a:t>‹#›</a:t>
            </a:fld>
            <a:endParaRPr lang="en-US"/>
          </a:p>
        </p:txBody>
      </p:sp>
    </p:spTree>
    <p:extLst>
      <p:ext uri="{BB962C8B-B14F-4D97-AF65-F5344CB8AC3E}">
        <p14:creationId xmlns:p14="http://schemas.microsoft.com/office/powerpoint/2010/main" val="8040344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DFC7AF9-C4D4-D55B-88AD-301BA0EBB49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661283"/>
            <a:ext cx="9144000" cy="196717"/>
          </a:xfrm>
          <a:prstGeom prst="rect">
            <a:avLst/>
          </a:prstGeom>
        </p:spPr>
      </p:pic>
      <p:sp>
        <p:nvSpPr>
          <p:cNvPr id="4" name="TextBox 3">
            <a:extLst>
              <a:ext uri="{FF2B5EF4-FFF2-40B4-BE49-F238E27FC236}">
                <a16:creationId xmlns:a16="http://schemas.microsoft.com/office/drawing/2014/main" id="{6648026E-F182-429B-9393-DE8BE0585DCD}"/>
              </a:ext>
            </a:extLst>
          </p:cNvPr>
          <p:cNvSpPr txBox="1"/>
          <p:nvPr userDrawn="1"/>
        </p:nvSpPr>
        <p:spPr>
          <a:xfrm>
            <a:off x="76463" y="6676672"/>
            <a:ext cx="1865034" cy="153888"/>
          </a:xfrm>
          <a:prstGeom prst="rect">
            <a:avLst/>
          </a:prstGeom>
          <a:noFill/>
        </p:spPr>
        <p:txBody>
          <a:bodyPr wrap="square" lIns="0" tIns="0" rIns="0" bIns="0" rtlCol="0" anchor="ctr">
            <a:spAutoFit/>
          </a:bodyPr>
          <a:lstStyle/>
          <a:p>
            <a:pPr algn="l" defTabSz="342892"/>
            <a:r>
              <a:rPr lang="en-US" sz="825" b="1" dirty="0">
                <a:solidFill>
                  <a:schemeClr val="bg1"/>
                </a:solidFill>
                <a:latin typeface="+mj-lt"/>
                <a:cs typeface="Trebuchet MS"/>
              </a:rPr>
              <a:t>ITS Project </a:t>
            </a:r>
            <a:r>
              <a:rPr lang="en-US" sz="1000" b="1" dirty="0">
                <a:solidFill>
                  <a:schemeClr val="bg1"/>
                </a:solidFill>
                <a:latin typeface="+mj-lt"/>
                <a:cs typeface="Trebuchet MS"/>
              </a:rPr>
              <a:t>Management</a:t>
            </a:r>
            <a:r>
              <a:rPr lang="en-US" sz="825" b="1" dirty="0">
                <a:solidFill>
                  <a:schemeClr val="bg1"/>
                </a:solidFill>
                <a:latin typeface="+mj-lt"/>
                <a:cs typeface="Trebuchet MS"/>
              </a:rPr>
              <a:t> Office</a:t>
            </a:r>
          </a:p>
        </p:txBody>
      </p:sp>
      <p:sp>
        <p:nvSpPr>
          <p:cNvPr id="3" name="TextBox 2">
            <a:extLst>
              <a:ext uri="{FF2B5EF4-FFF2-40B4-BE49-F238E27FC236}">
                <a16:creationId xmlns:a16="http://schemas.microsoft.com/office/drawing/2014/main" id="{04B21C37-D123-E4D0-CDC0-8000AD712952}"/>
              </a:ext>
            </a:extLst>
          </p:cNvPr>
          <p:cNvSpPr txBox="1"/>
          <p:nvPr userDrawn="1"/>
        </p:nvSpPr>
        <p:spPr>
          <a:xfrm>
            <a:off x="2887120" y="6661283"/>
            <a:ext cx="600080" cy="184666"/>
          </a:xfrm>
          <a:prstGeom prst="rect">
            <a:avLst/>
          </a:prstGeom>
          <a:noFill/>
        </p:spPr>
        <p:txBody>
          <a:bodyPr wrap="square" lIns="0" tIns="0" rIns="0" bIns="0" rtlCol="0" anchor="ctr">
            <a:spAutoFit/>
          </a:bodyPr>
          <a:lstStyle/>
          <a:p>
            <a:pPr algn="r" defTabSz="342892"/>
            <a:r>
              <a:rPr lang="en-US" sz="1200" b="1" dirty="0">
                <a:solidFill>
                  <a:schemeClr val="tx1"/>
                </a:solidFill>
                <a:latin typeface="+mj-lt"/>
                <a:cs typeface="Trebuchet MS"/>
              </a:rPr>
              <a:t>Legend: </a:t>
            </a:r>
          </a:p>
        </p:txBody>
      </p:sp>
      <p:grpSp>
        <p:nvGrpSpPr>
          <p:cNvPr id="10" name="Group 9">
            <a:extLst>
              <a:ext uri="{FF2B5EF4-FFF2-40B4-BE49-F238E27FC236}">
                <a16:creationId xmlns:a16="http://schemas.microsoft.com/office/drawing/2014/main" id="{1A2C23E7-8C10-DF0B-D8BC-E39CB6E20FAE}"/>
              </a:ext>
            </a:extLst>
          </p:cNvPr>
          <p:cNvGrpSpPr/>
          <p:nvPr userDrawn="1"/>
        </p:nvGrpSpPr>
        <p:grpSpPr>
          <a:xfrm>
            <a:off x="3643186" y="6665184"/>
            <a:ext cx="5338443" cy="182880"/>
            <a:chOff x="3643186" y="6665184"/>
            <a:chExt cx="5338443" cy="182880"/>
          </a:xfrm>
        </p:grpSpPr>
        <p:sp>
          <p:nvSpPr>
            <p:cNvPr id="5" name="Rectangle: Rounded Corners 4">
              <a:extLst>
                <a:ext uri="{FF2B5EF4-FFF2-40B4-BE49-F238E27FC236}">
                  <a16:creationId xmlns:a16="http://schemas.microsoft.com/office/drawing/2014/main" id="{9A68127E-2B5F-E7B7-AD9A-2C8AB7D6FBEA}"/>
                </a:ext>
              </a:extLst>
            </p:cNvPr>
            <p:cNvSpPr/>
            <p:nvPr userDrawn="1"/>
          </p:nvSpPr>
          <p:spPr>
            <a:xfrm>
              <a:off x="3643186" y="6665184"/>
              <a:ext cx="786211" cy="182880"/>
            </a:xfrm>
            <a:prstGeom prst="roundRect">
              <a:avLst/>
            </a:prstGeom>
            <a:solidFill>
              <a:srgbClr val="00B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No</a:t>
              </a:r>
              <a:r>
                <a:rPr lang="en-US" sz="1000" b="1" dirty="0">
                  <a:solidFill>
                    <a:schemeClr val="bg1"/>
                  </a:solidFill>
                </a:rPr>
                <a:t> </a:t>
              </a:r>
              <a:r>
                <a:rPr lang="en-US" sz="1000" b="1" dirty="0">
                  <a:solidFill>
                    <a:schemeClr val="tx1"/>
                  </a:solidFill>
                </a:rPr>
                <a:t>Risks</a:t>
              </a:r>
            </a:p>
          </p:txBody>
        </p:sp>
        <p:sp>
          <p:nvSpPr>
            <p:cNvPr id="6" name="Rectangle: Rounded Corners 5">
              <a:extLst>
                <a:ext uri="{FF2B5EF4-FFF2-40B4-BE49-F238E27FC236}">
                  <a16:creationId xmlns:a16="http://schemas.microsoft.com/office/drawing/2014/main" id="{A5CDD0E9-99B1-BC48-F2AA-75F0A5C712BA}"/>
                </a:ext>
              </a:extLst>
            </p:cNvPr>
            <p:cNvSpPr/>
            <p:nvPr userDrawn="1"/>
          </p:nvSpPr>
          <p:spPr>
            <a:xfrm>
              <a:off x="6695204" y="6665184"/>
              <a:ext cx="2286425" cy="180765"/>
            </a:xfrm>
            <a:prstGeom prst="roundRect">
              <a:avLst/>
            </a:prstGeom>
            <a:solidFill>
              <a:srgbClr val="FF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Risks</a:t>
              </a:r>
              <a:r>
                <a:rPr lang="en-US" sz="1000" dirty="0">
                  <a:solidFill>
                    <a:schemeClr val="tx1"/>
                  </a:solidFill>
                </a:rPr>
                <a:t> </a:t>
              </a:r>
              <a:r>
                <a:rPr lang="en-US" sz="1000" b="1" dirty="0">
                  <a:solidFill>
                    <a:schemeClr val="tx1"/>
                  </a:solidFill>
                </a:rPr>
                <a:t>cannot currently be mitigated</a:t>
              </a:r>
            </a:p>
          </p:txBody>
        </p:sp>
        <p:sp>
          <p:nvSpPr>
            <p:cNvPr id="7" name="Rectangle: Rounded Corners 6">
              <a:extLst>
                <a:ext uri="{FF2B5EF4-FFF2-40B4-BE49-F238E27FC236}">
                  <a16:creationId xmlns:a16="http://schemas.microsoft.com/office/drawing/2014/main" id="{D1C6D9CC-BD3A-E044-ACD2-7AD38FB1F060}"/>
                </a:ext>
              </a:extLst>
            </p:cNvPr>
            <p:cNvSpPr/>
            <p:nvPr userDrawn="1"/>
          </p:nvSpPr>
          <p:spPr>
            <a:xfrm>
              <a:off x="4571999" y="6665184"/>
              <a:ext cx="1980602" cy="182880"/>
            </a:xfrm>
            <a:prstGeom prst="roundRect">
              <a:avLst/>
            </a:prstGeom>
            <a:solidFill>
              <a:srgbClr val="FFFF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Risks exist but can be mitigated</a:t>
              </a:r>
            </a:p>
          </p:txBody>
        </p:sp>
      </p:grpSp>
    </p:spTree>
    <p:extLst>
      <p:ext uri="{BB962C8B-B14F-4D97-AF65-F5344CB8AC3E}">
        <p14:creationId xmlns:p14="http://schemas.microsoft.com/office/powerpoint/2010/main" val="788890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CDCC6F-E92A-44AD-87C6-F320C361AAAF}" type="datetimeFigureOut">
              <a:rPr lang="en-US" smtClean="0"/>
              <a:pPr/>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5418A7-F5CD-43D5-A195-E67D81171760}" type="slidenum">
              <a:rPr lang="en-US" smtClean="0"/>
              <a:pPr/>
              <a:t>‹#›</a:t>
            </a:fld>
            <a:endParaRPr lang="en-US"/>
          </a:p>
        </p:txBody>
      </p:sp>
    </p:spTree>
    <p:extLst>
      <p:ext uri="{BB962C8B-B14F-4D97-AF65-F5344CB8AC3E}">
        <p14:creationId xmlns:p14="http://schemas.microsoft.com/office/powerpoint/2010/main" val="2625740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CDCC6F-E92A-44AD-87C6-F320C361AAAF}" type="datetimeFigureOut">
              <a:rPr lang="en-US" smtClean="0"/>
              <a:pPr/>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5418A7-F5CD-43D5-A195-E67D81171760}" type="slidenum">
              <a:rPr lang="en-US" smtClean="0"/>
              <a:pPr/>
              <a:t>‹#›</a:t>
            </a:fld>
            <a:endParaRPr lang="en-US"/>
          </a:p>
        </p:txBody>
      </p:sp>
    </p:spTree>
    <p:extLst>
      <p:ext uri="{BB962C8B-B14F-4D97-AF65-F5344CB8AC3E}">
        <p14:creationId xmlns:p14="http://schemas.microsoft.com/office/powerpoint/2010/main" val="597591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CDCC6F-E92A-44AD-87C6-F320C361AAAF}" type="datetimeFigureOut">
              <a:rPr lang="en-US" smtClean="0"/>
              <a:pPr/>
              <a:t>5/3/2024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5418A7-F5CD-43D5-A195-E67D81171760}" type="slidenum">
              <a:rPr lang="en-US" smtClean="0"/>
              <a:pPr/>
              <a:t>‹#›</a:t>
            </a:fld>
            <a:endParaRPr lang="en-US"/>
          </a:p>
        </p:txBody>
      </p:sp>
    </p:spTree>
    <p:extLst>
      <p:ext uri="{BB962C8B-B14F-4D97-AF65-F5344CB8AC3E}">
        <p14:creationId xmlns:p14="http://schemas.microsoft.com/office/powerpoint/2010/main" val="3562319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CDCC6F-E92A-44AD-87C6-F320C361AAAF}" type="datetimeFigureOut">
              <a:rPr lang="en-US" smtClean="0"/>
              <a:pPr/>
              <a:t>5/3/2024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5418A7-F5CD-43D5-A195-E67D81171760}" type="slidenum">
              <a:rPr lang="en-US" smtClean="0"/>
              <a:pPr/>
              <a:t>‹#›</a:t>
            </a:fld>
            <a:endParaRPr lang="en-US"/>
          </a:p>
        </p:txBody>
      </p:sp>
    </p:spTree>
    <p:extLst>
      <p:ext uri="{BB962C8B-B14F-4D97-AF65-F5344CB8AC3E}">
        <p14:creationId xmlns:p14="http://schemas.microsoft.com/office/powerpoint/2010/main" val="1160926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CDCC6F-E92A-44AD-87C6-F320C361AAAF}" type="datetimeFigureOut">
              <a:rPr lang="en-US" smtClean="0"/>
              <a:pPr/>
              <a:t>5/3/2024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5418A7-F5CD-43D5-A195-E67D81171760}" type="slidenum">
              <a:rPr lang="en-US" smtClean="0"/>
              <a:pPr/>
              <a:t>‹#›</a:t>
            </a:fld>
            <a:endParaRPr lang="en-US"/>
          </a:p>
        </p:txBody>
      </p:sp>
    </p:spTree>
    <p:extLst>
      <p:ext uri="{BB962C8B-B14F-4D97-AF65-F5344CB8AC3E}">
        <p14:creationId xmlns:p14="http://schemas.microsoft.com/office/powerpoint/2010/main" val="3367892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CDCC6F-E92A-44AD-87C6-F320C361AAAF}" type="datetimeFigureOut">
              <a:rPr lang="en-US" smtClean="0"/>
              <a:pPr/>
              <a:t>5/3/2024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5418A7-F5CD-43D5-A195-E67D81171760}" type="slidenum">
              <a:rPr lang="en-US" smtClean="0"/>
              <a:pPr/>
              <a:t>‹#›</a:t>
            </a:fld>
            <a:endParaRPr lang="en-US"/>
          </a:p>
        </p:txBody>
      </p:sp>
    </p:spTree>
    <p:extLst>
      <p:ext uri="{BB962C8B-B14F-4D97-AF65-F5344CB8AC3E}">
        <p14:creationId xmlns:p14="http://schemas.microsoft.com/office/powerpoint/2010/main" val="1543405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CDCC6F-E92A-44AD-87C6-F320C361AAAF}" type="datetimeFigureOut">
              <a:rPr lang="en-US" smtClean="0"/>
              <a:pPr/>
              <a:t>5/3/2024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5418A7-F5CD-43D5-A195-E67D81171760}" type="slidenum">
              <a:rPr lang="en-US" smtClean="0"/>
              <a:pPr/>
              <a:t>‹#›</a:t>
            </a:fld>
            <a:endParaRPr lang="en-US"/>
          </a:p>
        </p:txBody>
      </p:sp>
    </p:spTree>
    <p:extLst>
      <p:ext uri="{BB962C8B-B14F-4D97-AF65-F5344CB8AC3E}">
        <p14:creationId xmlns:p14="http://schemas.microsoft.com/office/powerpoint/2010/main" val="204765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CDCC6F-E92A-44AD-87C6-F320C361AAAF}" type="datetimeFigureOut">
              <a:rPr lang="en-US" smtClean="0"/>
              <a:pPr/>
              <a:t>5/3/2024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5418A7-F5CD-43D5-A195-E67D81171760}" type="slidenum">
              <a:rPr lang="en-US" smtClean="0"/>
              <a:pPr/>
              <a:t>‹#›</a:t>
            </a:fld>
            <a:endParaRPr lang="en-US"/>
          </a:p>
        </p:txBody>
      </p:sp>
    </p:spTree>
    <p:extLst>
      <p:ext uri="{BB962C8B-B14F-4D97-AF65-F5344CB8AC3E}">
        <p14:creationId xmlns:p14="http://schemas.microsoft.com/office/powerpoint/2010/main" val="2783507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CDCC6F-E92A-44AD-87C6-F320C361AAAF}" type="datetimeFigureOut">
              <a:rPr lang="en-US" smtClean="0"/>
              <a:pPr/>
              <a:t>5/3/2024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5418A7-F5CD-43D5-A195-E67D81171760}" type="slidenum">
              <a:rPr lang="en-US" smtClean="0"/>
              <a:pPr/>
              <a:t>‹#›</a:t>
            </a:fld>
            <a:endParaRPr lang="en-US"/>
          </a:p>
        </p:txBody>
      </p:sp>
    </p:spTree>
    <p:extLst>
      <p:ext uri="{BB962C8B-B14F-4D97-AF65-F5344CB8AC3E}">
        <p14:creationId xmlns:p14="http://schemas.microsoft.com/office/powerpoint/2010/main" val="3850647575"/>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mailto:https://pmo.its.uconn.edu/" TargetMode="External"/><Relationship Id="rId5" Type="http://schemas.openxmlformats.org/officeDocument/2006/relationships/hyperlink" Target="mailto:PMO@uconn.onmicrosoft.com"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D1791C29-5099-4A35-9FDB-457AD8D3A166}"/>
              </a:ext>
            </a:extLst>
          </p:cNvPr>
          <p:cNvSpPr>
            <a:spLocks noGrp="1" noRot="1" noMove="1" noResize="1" noEditPoints="1" noAdjustHandles="1" noChangeArrowheads="1" noChangeShapeType="1"/>
          </p:cNvSpPr>
          <p:nvPr/>
        </p:nvSpPr>
        <p:spPr>
          <a:xfrm>
            <a:off x="89501" y="528937"/>
            <a:ext cx="3302659" cy="1770208"/>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000" b="1" dirty="0">
                <a:solidFill>
                  <a:schemeClr val="tx1"/>
                </a:solidFill>
                <a:latin typeface="Calibri" panose="020F0502020204030204" pitchFamily="34" charset="0"/>
                <a:cs typeface="Calibri" panose="020F0502020204030204" pitchFamily="34" charset="0"/>
              </a:rPr>
              <a:t>Summary:</a:t>
            </a:r>
            <a:r>
              <a:rPr lang="en-US" sz="1000" dirty="0">
                <a:solidFill>
                  <a:schemeClr val="tx1"/>
                </a:solidFill>
                <a:latin typeface="Calibri" panose="020F0502020204030204" pitchFamily="34" charset="0"/>
                <a:cs typeface="Calibri" panose="020F0502020204030204" pitchFamily="34" charset="0"/>
              </a:rPr>
              <a:t> </a:t>
            </a:r>
            <a:r>
              <a:rPr lang="en-US" sz="1000" i="1" dirty="0">
                <a:solidFill>
                  <a:schemeClr val="tx1"/>
                </a:solidFill>
                <a:latin typeface="Calibri" panose="020F0502020204030204" pitchFamily="34" charset="0"/>
                <a:cs typeface="Calibri" panose="020F0502020204030204" pitchFamily="34" charset="0"/>
              </a:rPr>
              <a:t>Weekly project status report will be updated and sent when requests are made. </a:t>
            </a:r>
          </a:p>
          <a:p>
            <a:endParaRPr lang="en-US" sz="1000" i="1" dirty="0">
              <a:solidFill>
                <a:schemeClr val="tx1"/>
              </a:solidFill>
              <a:latin typeface="Calibri" panose="020F0502020204030204" pitchFamily="34" charset="0"/>
              <a:cs typeface="Calibri" panose="020F0502020204030204" pitchFamily="34" charset="0"/>
            </a:endParaRPr>
          </a:p>
          <a:p>
            <a:r>
              <a:rPr lang="en-US" sz="1000" b="1" dirty="0">
                <a:solidFill>
                  <a:schemeClr val="tx1"/>
                </a:solidFill>
                <a:latin typeface="Calibri" panose="020F0502020204030204" pitchFamily="34" charset="0"/>
                <a:cs typeface="Calibri" panose="020F0502020204030204" pitchFamily="34" charset="0"/>
              </a:rPr>
              <a:t>Definition of Done:</a:t>
            </a:r>
            <a:r>
              <a:rPr lang="en-US" sz="1000" i="1" dirty="0">
                <a:solidFill>
                  <a:schemeClr val="tx1"/>
                </a:solidFill>
                <a:latin typeface="Calibri" panose="020F0502020204030204" pitchFamily="34" charset="0"/>
                <a:cs typeface="Calibri" panose="020F0502020204030204" pitchFamily="34" charset="0"/>
              </a:rPr>
              <a:t> </a:t>
            </a:r>
          </a:p>
          <a:p>
            <a:endParaRPr lang="en-US" sz="1000" i="1" dirty="0">
              <a:solidFill>
                <a:schemeClr val="tx1"/>
              </a:solidFill>
              <a:latin typeface="Calibri" panose="020F0502020204030204" pitchFamily="34" charset="0"/>
              <a:cs typeface="Calibri" panose="020F0502020204030204" pitchFamily="34" charset="0"/>
            </a:endParaRPr>
          </a:p>
          <a:p>
            <a:endParaRPr lang="en-US" sz="1000" i="1" dirty="0">
              <a:solidFill>
                <a:schemeClr val="tx1"/>
              </a:solidFill>
              <a:latin typeface="Calibri" panose="020F0502020204030204" pitchFamily="34" charset="0"/>
              <a:cs typeface="Calibri" panose="020F0502020204030204" pitchFamily="34" charset="0"/>
            </a:endParaRPr>
          </a:p>
        </p:txBody>
      </p:sp>
      <p:graphicFrame>
        <p:nvGraphicFramePr>
          <p:cNvPr id="44" name="Table 43">
            <a:extLst>
              <a:ext uri="{FF2B5EF4-FFF2-40B4-BE49-F238E27FC236}">
                <a16:creationId xmlns:a16="http://schemas.microsoft.com/office/drawing/2014/main" id="{4AC4B817-7B86-455A-BDD7-0E729322E73E}"/>
              </a:ext>
            </a:extLst>
          </p:cNvPr>
          <p:cNvGraphicFramePr>
            <a:graphicFrameLocks/>
          </p:cNvGraphicFramePr>
          <p:nvPr>
            <p:extLst>
              <p:ext uri="{D42A27DB-BD31-4B8C-83A1-F6EECF244321}">
                <p14:modId xmlns:p14="http://schemas.microsoft.com/office/powerpoint/2010/main" val="3201152696"/>
              </p:ext>
            </p:extLst>
          </p:nvPr>
        </p:nvGraphicFramePr>
        <p:xfrm>
          <a:off x="3533028" y="921412"/>
          <a:ext cx="5474264" cy="1901457"/>
        </p:xfrm>
        <a:graphic>
          <a:graphicData uri="http://schemas.openxmlformats.org/drawingml/2006/table">
            <a:tbl>
              <a:tblPr firstRow="1" bandRow="1">
                <a:effectLst>
                  <a:outerShdw blurRad="50800" dist="38100" dir="2700000" algn="tl" rotWithShape="0">
                    <a:prstClr val="black">
                      <a:alpha val="40000"/>
                    </a:prstClr>
                  </a:outerShdw>
                </a:effectLst>
                <a:tableStyleId>{5940675A-B579-460E-94D1-54222C63F5DA}</a:tableStyleId>
              </a:tblPr>
              <a:tblGrid>
                <a:gridCol w="2737132">
                  <a:extLst>
                    <a:ext uri="{9D8B030D-6E8A-4147-A177-3AD203B41FA5}">
                      <a16:colId xmlns:a16="http://schemas.microsoft.com/office/drawing/2014/main" val="2349201438"/>
                    </a:ext>
                  </a:extLst>
                </a:gridCol>
                <a:gridCol w="2737132">
                  <a:extLst>
                    <a:ext uri="{9D8B030D-6E8A-4147-A177-3AD203B41FA5}">
                      <a16:colId xmlns:a16="http://schemas.microsoft.com/office/drawing/2014/main" val="1894051032"/>
                    </a:ext>
                  </a:extLst>
                </a:gridCol>
              </a:tblGrid>
              <a:tr h="369003">
                <a:tc gridSpan="2">
                  <a:txBody>
                    <a:bodyPr/>
                    <a:lstStyle/>
                    <a:p>
                      <a:pPr algn="ctr"/>
                      <a:r>
                        <a:rPr lang="en-CA" sz="1200" b="1" dirty="0">
                          <a:solidFill>
                            <a:schemeClr val="bg1"/>
                          </a:solidFill>
                          <a:latin typeface="Calibri Light" panose="020F0302020204030204" pitchFamily="34" charset="0"/>
                          <a:cs typeface="Calibri Light" panose="020F0302020204030204" pitchFamily="34" charset="0"/>
                        </a:rPr>
                        <a:t>Project Activity</a:t>
                      </a:r>
                    </a:p>
                  </a:txBody>
                  <a:tcPr marL="68580" marR="68580" marT="34290" marB="34290" anchor="ctr">
                    <a:solidFill>
                      <a:srgbClr val="3B6BA3"/>
                    </a:solidFill>
                  </a:tcPr>
                </a:tc>
                <a:tc hMerge="1">
                  <a:txBody>
                    <a:bodyPr/>
                    <a:lstStyle/>
                    <a:p>
                      <a:endParaRPr lang="en-CA"/>
                    </a:p>
                  </a:txBody>
                  <a:tcPr/>
                </a:tc>
                <a:extLst>
                  <a:ext uri="{0D108BD9-81ED-4DB2-BD59-A6C34878D82A}">
                    <a16:rowId xmlns:a16="http://schemas.microsoft.com/office/drawing/2014/main" val="1067903349"/>
                  </a:ext>
                </a:extLst>
              </a:tr>
              <a:tr h="2631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n-lt"/>
                          <a:cs typeface="Calibri Light" panose="020F0302020204030204" pitchFamily="34" charset="0"/>
                        </a:rPr>
                        <a:t>Accomplishments:</a:t>
                      </a:r>
                    </a:p>
                  </a:txBody>
                  <a:tcPr marL="27432" marR="27432" marT="27432" marB="27432">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n-lt"/>
                          <a:cs typeface="Calibri Light" panose="020F0302020204030204" pitchFamily="34" charset="0"/>
                        </a:rPr>
                        <a:t>Next Steps:</a:t>
                      </a:r>
                    </a:p>
                  </a:txBody>
                  <a:tcPr marL="27432" marR="27432" marT="27432" marB="27432">
                    <a:solidFill>
                      <a:schemeClr val="bg1"/>
                    </a:solidFill>
                  </a:tcPr>
                </a:tc>
                <a:extLst>
                  <a:ext uri="{0D108BD9-81ED-4DB2-BD59-A6C34878D82A}">
                    <a16:rowId xmlns:a16="http://schemas.microsoft.com/office/drawing/2014/main" val="1551810668"/>
                  </a:ext>
                </a:extLst>
              </a:tr>
              <a:tr h="1269316">
                <a:tc>
                  <a:txBody>
                    <a:bodyPr/>
                    <a:lstStyle/>
                    <a:p>
                      <a:pPr marL="171450" indent="-171450">
                        <a:spcAft>
                          <a:spcPts val="200"/>
                        </a:spcAft>
                        <a:buFont typeface="Arial" panose="020B0604020202020204" pitchFamily="34" charset="0"/>
                        <a:buChar char="•"/>
                      </a:pPr>
                      <a:r>
                        <a:rPr lang="en-CA" sz="1000" dirty="0">
                          <a:latin typeface="Arial" panose="020B0604020202020204" pitchFamily="34" charset="0"/>
                          <a:cs typeface="Arial" panose="020B0604020202020204" pitchFamily="34" charset="0"/>
                        </a:rPr>
                        <a:t>Add accomplishment</a:t>
                      </a: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82880" indent="-182880">
                        <a:spcAft>
                          <a:spcPts val="200"/>
                        </a:spcAft>
                        <a:buFont typeface="Arial" panose="020B0604020202020204" pitchFamily="34" charset="0"/>
                        <a:buChar char="•"/>
                      </a:pPr>
                      <a:r>
                        <a:rPr lang="en-CA" sz="1000" kern="1200" dirty="0">
                          <a:solidFill>
                            <a:schemeClr val="tx1"/>
                          </a:solidFill>
                          <a:latin typeface="Arial" panose="020B0604020202020204" pitchFamily="34" charset="0"/>
                          <a:ea typeface="+mn-ea"/>
                          <a:cs typeface="Arial" panose="020B0604020202020204" pitchFamily="34" charset="0"/>
                        </a:rPr>
                        <a:t>Follow-up with…</a:t>
                      </a:r>
                    </a:p>
                  </a:txBody>
                  <a:tcPr marL="27432" marR="27432" marT="27432" marB="27432">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1156829997"/>
                  </a:ext>
                </a:extLst>
              </a:tr>
            </a:tbl>
          </a:graphicData>
        </a:graphic>
      </p:graphicFrame>
      <p:pic>
        <p:nvPicPr>
          <p:cNvPr id="33" name="Picture 32">
            <a:extLst>
              <a:ext uri="{FF2B5EF4-FFF2-40B4-BE49-F238E27FC236}">
                <a16:creationId xmlns:a16="http://schemas.microsoft.com/office/drawing/2014/main" id="{0C62ED7D-0BCC-4A52-AD9F-0672A02EA81D}"/>
              </a:ext>
            </a:extLst>
          </p:cNvPr>
          <p:cNvPicPr>
            <a:picLocks noGrp="1" noRot="1" noChangeAspect="1" noMove="1" noResize="1" noEditPoints="1" noAdjustHandles="1" noChangeArrowheads="1" noChangeShapeType="1" noCrop="1"/>
          </p:cNvPicPr>
          <p:nvPr/>
        </p:nvPicPr>
        <p:blipFill rotWithShape="1">
          <a:blip r:embed="rId3" cstate="screen">
            <a:extLst>
              <a:ext uri="{28A0092B-C50C-407E-A947-70E740481C1C}">
                <a14:useLocalDpi xmlns:a14="http://schemas.microsoft.com/office/drawing/2010/main"/>
              </a:ext>
            </a:extLst>
          </a:blip>
          <a:srcRect l="32453"/>
          <a:stretch/>
        </p:blipFill>
        <p:spPr>
          <a:xfrm>
            <a:off x="103195" y="91274"/>
            <a:ext cx="1099185" cy="300860"/>
          </a:xfrm>
          <a:prstGeom prst="rect">
            <a:avLst/>
          </a:prstGeom>
        </p:spPr>
      </p:pic>
      <p:graphicFrame>
        <p:nvGraphicFramePr>
          <p:cNvPr id="5" name="Table 4">
            <a:extLst>
              <a:ext uri="{FF2B5EF4-FFF2-40B4-BE49-F238E27FC236}">
                <a16:creationId xmlns:a16="http://schemas.microsoft.com/office/drawing/2014/main" id="{C15C8D31-490E-DE07-AE9C-3962899E59B9}"/>
              </a:ext>
            </a:extLst>
          </p:cNvPr>
          <p:cNvGraphicFramePr>
            <a:graphicFrameLocks noGrp="1"/>
          </p:cNvGraphicFramePr>
          <p:nvPr>
            <p:extLst>
              <p:ext uri="{D42A27DB-BD31-4B8C-83A1-F6EECF244321}">
                <p14:modId xmlns:p14="http://schemas.microsoft.com/office/powerpoint/2010/main" val="571733780"/>
              </p:ext>
            </p:extLst>
          </p:nvPr>
        </p:nvGraphicFramePr>
        <p:xfrm>
          <a:off x="78963" y="4789015"/>
          <a:ext cx="8917791" cy="1737360"/>
        </p:xfrm>
        <a:graphic>
          <a:graphicData uri="http://schemas.openxmlformats.org/drawingml/2006/table">
            <a:tbl>
              <a:tblPr firstRow="1">
                <a:effectLst/>
                <a:tableStyleId>{EB344D84-9AFB-497E-A393-DC336BA19D2E}</a:tableStyleId>
              </a:tblPr>
              <a:tblGrid>
                <a:gridCol w="311530">
                  <a:extLst>
                    <a:ext uri="{9D8B030D-6E8A-4147-A177-3AD203B41FA5}">
                      <a16:colId xmlns:a16="http://schemas.microsoft.com/office/drawing/2014/main" val="3084909821"/>
                    </a:ext>
                  </a:extLst>
                </a:gridCol>
                <a:gridCol w="762009">
                  <a:extLst>
                    <a:ext uri="{9D8B030D-6E8A-4147-A177-3AD203B41FA5}">
                      <a16:colId xmlns:a16="http://schemas.microsoft.com/office/drawing/2014/main" val="3654666525"/>
                    </a:ext>
                  </a:extLst>
                </a:gridCol>
                <a:gridCol w="1963390">
                  <a:extLst>
                    <a:ext uri="{9D8B030D-6E8A-4147-A177-3AD203B41FA5}">
                      <a16:colId xmlns:a16="http://schemas.microsoft.com/office/drawing/2014/main" val="1202260351"/>
                    </a:ext>
                  </a:extLst>
                </a:gridCol>
                <a:gridCol w="755370">
                  <a:extLst>
                    <a:ext uri="{9D8B030D-6E8A-4147-A177-3AD203B41FA5}">
                      <a16:colId xmlns:a16="http://schemas.microsoft.com/office/drawing/2014/main" val="3240113564"/>
                    </a:ext>
                  </a:extLst>
                </a:gridCol>
                <a:gridCol w="572276">
                  <a:extLst>
                    <a:ext uri="{9D8B030D-6E8A-4147-A177-3AD203B41FA5}">
                      <a16:colId xmlns:a16="http://schemas.microsoft.com/office/drawing/2014/main" val="3060932381"/>
                    </a:ext>
                  </a:extLst>
                </a:gridCol>
                <a:gridCol w="1053347">
                  <a:extLst>
                    <a:ext uri="{9D8B030D-6E8A-4147-A177-3AD203B41FA5}">
                      <a16:colId xmlns:a16="http://schemas.microsoft.com/office/drawing/2014/main" val="52081285"/>
                    </a:ext>
                  </a:extLst>
                </a:gridCol>
                <a:gridCol w="801456">
                  <a:extLst>
                    <a:ext uri="{9D8B030D-6E8A-4147-A177-3AD203B41FA5}">
                      <a16:colId xmlns:a16="http://schemas.microsoft.com/office/drawing/2014/main" val="840035341"/>
                    </a:ext>
                  </a:extLst>
                </a:gridCol>
                <a:gridCol w="2698413">
                  <a:extLst>
                    <a:ext uri="{9D8B030D-6E8A-4147-A177-3AD203B41FA5}">
                      <a16:colId xmlns:a16="http://schemas.microsoft.com/office/drawing/2014/main" val="658728078"/>
                    </a:ext>
                  </a:extLst>
                </a:gridCol>
              </a:tblGrid>
              <a:tr h="256032">
                <a:tc gridSpan="8">
                  <a:txBody>
                    <a:bodyPr/>
                    <a:lstStyle/>
                    <a:p>
                      <a:pPr algn="ctr"/>
                      <a:r>
                        <a:rPr lang="en-CA" sz="1200" b="1" dirty="0">
                          <a:solidFill>
                            <a:schemeClr val="bg1"/>
                          </a:solidFill>
                          <a:latin typeface="+mj-lt"/>
                          <a:cs typeface="Calibri Light" panose="020F0302020204030204" pitchFamily="34" charset="0"/>
                        </a:rPr>
                        <a:t>Action Items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B6BA3"/>
                    </a:solidFill>
                  </a:tcPr>
                </a:tc>
                <a:tc hMerge="1">
                  <a:txBody>
                    <a:bodyPr/>
                    <a:lstStyle/>
                    <a:p>
                      <a:pPr marL="0" algn="ctr" fontAlgn="ctr"/>
                      <a:endParaRPr lang="en-CA" sz="1200" b="1" i="0" u="none" strike="noStrike">
                        <a:solidFill>
                          <a:schemeClr val="accent5"/>
                        </a:solidFill>
                        <a:effectLst/>
                        <a:latin typeface="+mj-lt"/>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72000" algn="l" fontAlgn="ctr"/>
                      <a:endParaRPr lang="en-CA" sz="1200" b="1" i="0" u="none" strike="noStrike">
                        <a:solidFill>
                          <a:schemeClr val="accent5"/>
                        </a:solidFill>
                        <a:effectLst/>
                        <a:latin typeface="+mj-lt"/>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0" algn="ctr" fontAlgn="ctr"/>
                      <a:endParaRPr lang="en-CA" sz="1200" b="1" i="0" u="none" strike="noStrike" dirty="0">
                        <a:solidFill>
                          <a:schemeClr val="accent5"/>
                        </a:solidFill>
                        <a:effectLst/>
                        <a:latin typeface="+mj-lt"/>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0" algn="ctr" fontAlgn="ctr"/>
                      <a:endParaRPr lang="en-CA" sz="1200" b="1" i="0" u="none" strike="noStrike" dirty="0">
                        <a:solidFill>
                          <a:schemeClr val="accent5"/>
                        </a:solidFill>
                        <a:effectLst/>
                        <a:latin typeface="+mj-lt"/>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0" algn="ctr" fontAlgn="ctr"/>
                      <a:endParaRPr lang="en-CA" sz="1200" b="1" i="0" u="none" strike="noStrike" dirty="0">
                        <a:solidFill>
                          <a:schemeClr val="accent5"/>
                        </a:solidFill>
                        <a:effectLst/>
                        <a:latin typeface="+mj-lt"/>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0" algn="ctr" fontAlgn="ctr"/>
                      <a:endParaRPr lang="en-CA" sz="1200" b="1" i="0" u="none" strike="noStrike">
                        <a:solidFill>
                          <a:schemeClr val="accent5"/>
                        </a:solidFill>
                        <a:effectLst/>
                        <a:latin typeface="+mj-lt"/>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72000" algn="l" fontAlgn="ctr"/>
                      <a:endParaRPr lang="en-CA" sz="1200" b="1" i="0" u="none" strike="noStrike" dirty="0">
                        <a:solidFill>
                          <a:schemeClr val="accent5"/>
                        </a:solidFill>
                        <a:effectLst/>
                        <a:latin typeface="+mj-lt"/>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800086155"/>
                  </a:ext>
                </a:extLst>
              </a:tr>
              <a:tr h="194196">
                <a:tc>
                  <a:txBody>
                    <a:bodyPr/>
                    <a:lstStyle/>
                    <a:p>
                      <a:pPr marL="0" algn="ctr" defTabSz="914400" rtl="0" eaLnBrk="1" fontAlgn="ctr" latinLnBrk="0" hangingPunct="1"/>
                      <a:r>
                        <a:rPr lang="en-CA" sz="1200" b="1" kern="1200" dirty="0">
                          <a:solidFill>
                            <a:schemeClr val="tx1"/>
                          </a:solidFill>
                          <a:latin typeface="+mn-lt"/>
                          <a:ea typeface="+mn-ea"/>
                          <a:cs typeface="Calibri Light" panose="020F0302020204030204" pitchFamily="34" charset="0"/>
                        </a:rPr>
                        <a:t>ID</a:t>
                      </a:r>
                    </a:p>
                  </a:txBody>
                  <a:tcPr marL="27432" marR="27432" marT="27432" marB="274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ctr" latinLnBrk="0" hangingPunct="1"/>
                      <a:r>
                        <a:rPr lang="en-CA" sz="1200" b="1" kern="1200" dirty="0">
                          <a:solidFill>
                            <a:schemeClr val="tx1"/>
                          </a:solidFill>
                          <a:latin typeface="+mn-lt"/>
                          <a:ea typeface="+mn-ea"/>
                          <a:cs typeface="Calibri Light" panose="020F0302020204030204" pitchFamily="34" charset="0"/>
                        </a:rPr>
                        <a:t>Owner</a:t>
                      </a:r>
                    </a:p>
                  </a:txBody>
                  <a:tcPr marL="27432" marR="27432" marT="27432" marB="274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ctr" latinLnBrk="0" hangingPunct="1"/>
                      <a:r>
                        <a:rPr lang="en-CA" sz="1200" b="1" kern="1200" dirty="0">
                          <a:solidFill>
                            <a:schemeClr val="tx1"/>
                          </a:solidFill>
                          <a:latin typeface="+mn-lt"/>
                          <a:ea typeface="+mn-ea"/>
                          <a:cs typeface="Calibri Light" panose="020F0302020204030204" pitchFamily="34" charset="0"/>
                        </a:rPr>
                        <a:t>Action Item</a:t>
                      </a:r>
                    </a:p>
                  </a:txBody>
                  <a:tcPr marL="27432" marR="27432" marT="27432" marB="274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ctr" latinLnBrk="0" hangingPunct="1"/>
                      <a:r>
                        <a:rPr lang="en-CA" sz="1200" b="1" kern="1200" dirty="0">
                          <a:solidFill>
                            <a:schemeClr val="tx1"/>
                          </a:solidFill>
                          <a:latin typeface="+mn-lt"/>
                          <a:ea typeface="+mn-ea"/>
                          <a:cs typeface="Calibri Light" panose="020F0302020204030204" pitchFamily="34" charset="0"/>
                        </a:rPr>
                        <a:t>Estimate</a:t>
                      </a:r>
                    </a:p>
                  </a:txBody>
                  <a:tcPr marL="27432" marR="27432" marT="27432" marB="274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ctr" latinLnBrk="0" hangingPunct="1"/>
                      <a:r>
                        <a:rPr lang="en-CA" sz="1200" b="1" kern="1200" dirty="0">
                          <a:solidFill>
                            <a:schemeClr val="tx1"/>
                          </a:solidFill>
                          <a:latin typeface="+mn-lt"/>
                          <a:ea typeface="+mn-ea"/>
                          <a:cs typeface="Calibri Light" panose="020F0302020204030204" pitchFamily="34" charset="0"/>
                        </a:rPr>
                        <a:t>Actual</a:t>
                      </a:r>
                    </a:p>
                  </a:txBody>
                  <a:tcPr marL="27432" marR="27432" marT="27432" marB="274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ctr" latinLnBrk="0" hangingPunct="1"/>
                      <a:r>
                        <a:rPr lang="en-CA" sz="1200" b="1" kern="1200" dirty="0">
                          <a:solidFill>
                            <a:schemeClr val="tx1"/>
                          </a:solidFill>
                          <a:latin typeface="+mn-lt"/>
                          <a:ea typeface="+mn-ea"/>
                          <a:cs typeface="Calibri Light" panose="020F0302020204030204" pitchFamily="34" charset="0"/>
                        </a:rPr>
                        <a:t>Date Opened</a:t>
                      </a:r>
                    </a:p>
                  </a:txBody>
                  <a:tcPr marL="27432" marR="27432" marT="27432" marB="274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ctr" latinLnBrk="0" hangingPunct="1"/>
                      <a:r>
                        <a:rPr lang="en-CA" sz="1200" b="1" kern="1200">
                          <a:solidFill>
                            <a:schemeClr val="tx1"/>
                          </a:solidFill>
                          <a:latin typeface="+mn-lt"/>
                          <a:ea typeface="+mn-ea"/>
                          <a:cs typeface="Calibri Light" panose="020F0302020204030204" pitchFamily="34" charset="0"/>
                        </a:rPr>
                        <a:t>Due Date</a:t>
                      </a:r>
                    </a:p>
                  </a:txBody>
                  <a:tcPr marL="27432" marR="27432" marT="27432" marB="274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ctr" latinLnBrk="0" hangingPunct="1"/>
                      <a:r>
                        <a:rPr lang="en-CA" sz="1200" b="1" kern="1200" dirty="0">
                          <a:solidFill>
                            <a:schemeClr val="tx1"/>
                          </a:solidFill>
                          <a:latin typeface="+mn-lt"/>
                          <a:ea typeface="+mn-ea"/>
                          <a:cs typeface="Calibri Light" panose="020F0302020204030204" pitchFamily="34" charset="0"/>
                        </a:rPr>
                        <a:t>Notes</a:t>
                      </a:r>
                    </a:p>
                  </a:txBody>
                  <a:tcPr marL="27432" marR="27432" marT="27432" marB="274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79425352"/>
                  </a:ext>
                </a:extLst>
              </a:tr>
              <a:tr h="91440">
                <a:tc>
                  <a:txBody>
                    <a:bodyPr/>
                    <a:lstStyle/>
                    <a:p>
                      <a:pPr marL="0" algn="ctr" fontAlgn="ctr"/>
                      <a:r>
                        <a:rPr lang="en-CA" sz="1000" b="0" u="none" strike="noStrike" dirty="0">
                          <a:solidFill>
                            <a:srgbClr val="000000"/>
                          </a:solidFill>
                          <a:effectLst/>
                          <a:latin typeface="+mn-lt"/>
                          <a:cs typeface="Calibri" panose="020F0502020204030204" pitchFamily="34" charset="0"/>
                        </a:rPr>
                        <a:t>1</a:t>
                      </a:r>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chemeClr val="tx1"/>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algn="l"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algn="l"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3685763"/>
                  </a:ext>
                </a:extLst>
              </a:tr>
              <a:tr h="91440">
                <a:tc>
                  <a:txBody>
                    <a:bodyPr/>
                    <a:lstStyle/>
                    <a:p>
                      <a:pPr marL="0" algn="ctr" fontAlgn="ctr"/>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algn="l"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algn="l"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43890110"/>
                  </a:ext>
                </a:extLst>
              </a:tr>
              <a:tr h="91440">
                <a:tc>
                  <a:txBody>
                    <a:bodyPr/>
                    <a:lstStyle/>
                    <a:p>
                      <a:pPr marL="0" algn="ctr" fontAlgn="ctr"/>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algn="l"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algn="l"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9957526"/>
                  </a:ext>
                </a:extLst>
              </a:tr>
              <a:tr h="91440">
                <a:tc>
                  <a:txBody>
                    <a:bodyPr/>
                    <a:lstStyle/>
                    <a:p>
                      <a:pPr marL="0" algn="ctr" fontAlgn="ctr"/>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algn="l"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algn="l"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8654389"/>
                  </a:ext>
                </a:extLst>
              </a:tr>
              <a:tr h="91440">
                <a:tc>
                  <a:txBody>
                    <a:bodyPr/>
                    <a:lstStyle/>
                    <a:p>
                      <a:pPr marL="0" algn="ctr" fontAlgn="ctr"/>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algn="l"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algn="l"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8742636"/>
                  </a:ext>
                </a:extLst>
              </a:tr>
              <a:tr h="91440">
                <a:tc>
                  <a:txBody>
                    <a:bodyPr/>
                    <a:lstStyle/>
                    <a:p>
                      <a:pPr marL="0" algn="ctr" fontAlgn="ctr"/>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algn="l"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algn="l"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48724758"/>
                  </a:ext>
                </a:extLst>
              </a:tr>
            </a:tbl>
          </a:graphicData>
        </a:graphic>
      </p:graphicFrame>
      <p:pic>
        <p:nvPicPr>
          <p:cNvPr id="3" name="Picture 2">
            <a:extLst>
              <a:ext uri="{FF2B5EF4-FFF2-40B4-BE49-F238E27FC236}">
                <a16:creationId xmlns:a16="http://schemas.microsoft.com/office/drawing/2014/main" id="{00000000-0008-0000-0000-000002000000}"/>
              </a:ext>
            </a:extLst>
          </p:cNvPr>
          <p:cNvPicPr>
            <a:picLocks noGrp="1" noRo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449854" y="91274"/>
            <a:ext cx="1099186" cy="307777"/>
          </a:xfrm>
          <a:prstGeom prst="rect">
            <a:avLst/>
          </a:prstGeom>
          <a:noFill/>
          <a:ln>
            <a:noFill/>
          </a:ln>
        </p:spPr>
      </p:pic>
      <p:graphicFrame>
        <p:nvGraphicFramePr>
          <p:cNvPr id="2" name="Table 1">
            <a:extLst>
              <a:ext uri="{FF2B5EF4-FFF2-40B4-BE49-F238E27FC236}">
                <a16:creationId xmlns:a16="http://schemas.microsoft.com/office/drawing/2014/main" id="{1DAC0ED0-9401-1CB9-6658-0EE45F4F9F19}"/>
              </a:ext>
            </a:extLst>
          </p:cNvPr>
          <p:cNvGraphicFramePr>
            <a:graphicFrameLocks/>
          </p:cNvGraphicFramePr>
          <p:nvPr>
            <p:extLst>
              <p:ext uri="{D42A27DB-BD31-4B8C-83A1-F6EECF244321}">
                <p14:modId xmlns:p14="http://schemas.microsoft.com/office/powerpoint/2010/main" val="3500091726"/>
              </p:ext>
            </p:extLst>
          </p:nvPr>
        </p:nvGraphicFramePr>
        <p:xfrm>
          <a:off x="78963" y="2457525"/>
          <a:ext cx="3296951" cy="2229103"/>
        </p:xfrm>
        <a:graphic>
          <a:graphicData uri="http://schemas.openxmlformats.org/drawingml/2006/table">
            <a:tbl>
              <a:tblPr firstRow="1" bandRow="1">
                <a:effectLst>
                  <a:outerShdw blurRad="50800" dist="38100" dir="2700000" algn="tl" rotWithShape="0">
                    <a:prstClr val="black">
                      <a:alpha val="40000"/>
                    </a:prstClr>
                  </a:outerShdw>
                </a:effectLst>
                <a:tableStyleId>{5940675A-B579-460E-94D1-54222C63F5DA}</a:tableStyleId>
              </a:tblPr>
              <a:tblGrid>
                <a:gridCol w="206732">
                  <a:extLst>
                    <a:ext uri="{9D8B030D-6E8A-4147-A177-3AD203B41FA5}">
                      <a16:colId xmlns:a16="http://schemas.microsoft.com/office/drawing/2014/main" val="504128266"/>
                    </a:ext>
                  </a:extLst>
                </a:gridCol>
                <a:gridCol w="1777525">
                  <a:extLst>
                    <a:ext uri="{9D8B030D-6E8A-4147-A177-3AD203B41FA5}">
                      <a16:colId xmlns:a16="http://schemas.microsoft.com/office/drawing/2014/main" val="3056828257"/>
                    </a:ext>
                  </a:extLst>
                </a:gridCol>
                <a:gridCol w="606751">
                  <a:extLst>
                    <a:ext uri="{9D8B030D-6E8A-4147-A177-3AD203B41FA5}">
                      <a16:colId xmlns:a16="http://schemas.microsoft.com/office/drawing/2014/main" val="2551306083"/>
                    </a:ext>
                  </a:extLst>
                </a:gridCol>
                <a:gridCol w="705943">
                  <a:extLst>
                    <a:ext uri="{9D8B030D-6E8A-4147-A177-3AD203B41FA5}">
                      <a16:colId xmlns:a16="http://schemas.microsoft.com/office/drawing/2014/main" val="3865079301"/>
                    </a:ext>
                  </a:extLst>
                </a:gridCol>
              </a:tblGrid>
              <a:tr h="256966">
                <a:tc gridSpan="4">
                  <a:txBody>
                    <a:bodyPr/>
                    <a:lstStyle/>
                    <a:p>
                      <a:pPr algn="ctr"/>
                      <a:r>
                        <a:rPr lang="en-CA" sz="1200" b="1" dirty="0">
                          <a:solidFill>
                            <a:schemeClr val="bg1"/>
                          </a:solidFill>
                          <a:latin typeface="Calibri Light" panose="020F0302020204030204" pitchFamily="34" charset="0"/>
                          <a:cs typeface="Calibri Light" panose="020F0302020204030204" pitchFamily="34" charset="0"/>
                        </a:rPr>
                        <a:t>Project Schedule</a:t>
                      </a:r>
                    </a:p>
                  </a:txBody>
                  <a:tcPr marL="68580" marR="68580" marT="34290" marB="34290" anchor="ctr">
                    <a:solidFill>
                      <a:srgbClr val="3B6BA3"/>
                    </a:solidFill>
                  </a:tcPr>
                </a:tc>
                <a:tc hMerge="1">
                  <a:txBody>
                    <a:bodyPr/>
                    <a:lstStyle/>
                    <a:p>
                      <a:endParaRPr lang="en-US"/>
                    </a:p>
                  </a:txBody>
                  <a:tcPr/>
                </a:tc>
                <a:tc hMerge="1">
                  <a:txBody>
                    <a:bodyPr/>
                    <a:lstStyle/>
                    <a:p>
                      <a:pPr algn="ctr"/>
                      <a:endParaRPr lang="en-CA" sz="1400">
                        <a:latin typeface="Arial" panose="020B0604020202020204" pitchFamily="34" charset="0"/>
                        <a:cs typeface="Arial" panose="020B0604020202020204" pitchFamily="34" charset="0"/>
                      </a:endParaRPr>
                    </a:p>
                  </a:txBody>
                  <a:tcPr anchor="ctr"/>
                </a:tc>
                <a:tc hMerge="1">
                  <a:txBody>
                    <a:bodyPr/>
                    <a:lstStyle/>
                    <a:p>
                      <a:pPr algn="ctr"/>
                      <a:endParaRPr lang="en-CA" sz="140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335681911"/>
                  </a:ext>
                </a:extLst>
              </a:tr>
              <a:tr h="245288">
                <a:tc>
                  <a:txBody>
                    <a:bodyPr/>
                    <a:lstStyle/>
                    <a:p>
                      <a:pPr algn="ctr"/>
                      <a:r>
                        <a:rPr lang="en-CA" sz="1200" b="1" dirty="0">
                          <a:latin typeface="+mn-lt"/>
                          <a:cs typeface="Calibri Light" panose="020F0302020204030204" pitchFamily="34" charset="0"/>
                        </a:rPr>
                        <a:t>#</a:t>
                      </a:r>
                    </a:p>
                  </a:txBody>
                  <a:tcPr marL="27432" marR="27432" marT="27432" marB="27432" anchor="ctr">
                    <a:solidFill>
                      <a:schemeClr val="bg1"/>
                    </a:solidFill>
                  </a:tcPr>
                </a:tc>
                <a:tc>
                  <a:txBody>
                    <a:bodyPr/>
                    <a:lstStyle/>
                    <a:p>
                      <a:r>
                        <a:rPr lang="en-CA" sz="1200" b="1" dirty="0">
                          <a:latin typeface="+mn-lt"/>
                          <a:cs typeface="Calibri Light" panose="020F0302020204030204" pitchFamily="34" charset="0"/>
                        </a:rPr>
                        <a:t>Milestone</a:t>
                      </a:r>
                    </a:p>
                  </a:txBody>
                  <a:tcPr marL="27432" marR="27432" marT="27432" marB="27432" anchor="ctr">
                    <a:solidFill>
                      <a:schemeClr val="bg1"/>
                    </a:solidFill>
                  </a:tcPr>
                </a:tc>
                <a:tc>
                  <a:txBody>
                    <a:bodyPr/>
                    <a:lstStyle/>
                    <a:p>
                      <a:pPr algn="ctr"/>
                      <a:r>
                        <a:rPr lang="en-CA" sz="1200" b="1" dirty="0">
                          <a:latin typeface="+mn-lt"/>
                          <a:cs typeface="Calibri Light" panose="020F0302020204030204" pitchFamily="34" charset="0"/>
                        </a:rPr>
                        <a:t>Target</a:t>
                      </a:r>
                    </a:p>
                  </a:txBody>
                  <a:tcPr marL="27432" marR="27432" marT="27432" marB="27432" anchor="ctr">
                    <a:solidFill>
                      <a:schemeClr val="bg1"/>
                    </a:solidFill>
                  </a:tcPr>
                </a:tc>
                <a:tc>
                  <a:txBody>
                    <a:bodyPr/>
                    <a:lstStyle/>
                    <a:p>
                      <a:pPr algn="ctr"/>
                      <a:r>
                        <a:rPr lang="en-CA" sz="1200" b="1" dirty="0">
                          <a:latin typeface="+mn-lt"/>
                          <a:cs typeface="Calibri Light" panose="020F0302020204030204" pitchFamily="34" charset="0"/>
                        </a:rPr>
                        <a:t>Revised</a:t>
                      </a:r>
                    </a:p>
                  </a:txBody>
                  <a:tcPr marL="27432" marR="27432" marT="27432" marB="27432" anchor="ctr">
                    <a:solidFill>
                      <a:schemeClr val="bg1"/>
                    </a:solidFill>
                  </a:tcPr>
                </a:tc>
                <a:extLst>
                  <a:ext uri="{0D108BD9-81ED-4DB2-BD59-A6C34878D82A}">
                    <a16:rowId xmlns:a16="http://schemas.microsoft.com/office/drawing/2014/main" val="1970265337"/>
                  </a:ext>
                </a:extLst>
              </a:tr>
              <a:tr h="182880">
                <a:tc>
                  <a:txBody>
                    <a:bodyPr/>
                    <a:lstStyle/>
                    <a:p>
                      <a:pPr algn="ctr"/>
                      <a:r>
                        <a:rPr lang="en-CA" sz="1000" dirty="0">
                          <a:latin typeface="Calibri" panose="020F0502020204030204" pitchFamily="34" charset="0"/>
                          <a:cs typeface="Calibri" panose="020F0502020204030204" pitchFamily="34" charset="0"/>
                        </a:rPr>
                        <a:t>1</a:t>
                      </a:r>
                    </a:p>
                  </a:txBody>
                  <a:tcPr marL="27432" marR="27432" marT="27432" marB="27432" anchor="ctr">
                    <a:solidFill>
                      <a:schemeClr val="bg1"/>
                    </a:solidFill>
                  </a:tcPr>
                </a:tc>
                <a:tc>
                  <a:txBody>
                    <a:bodyPr/>
                    <a:lstStyle/>
                    <a:p>
                      <a:r>
                        <a:rPr lang="en-CA" sz="1000" dirty="0">
                          <a:latin typeface="Calibri" panose="020F0502020204030204" pitchFamily="34" charset="0"/>
                          <a:cs typeface="Calibri" panose="020F0502020204030204" pitchFamily="34" charset="0"/>
                        </a:rPr>
                        <a:t>End of 6-month Support Period</a:t>
                      </a:r>
                    </a:p>
                  </a:txBody>
                  <a:tcPr marL="27432" marR="27432" marT="27432" marB="27432" anchor="ctr">
                    <a:solidFill>
                      <a:schemeClr val="bg1"/>
                    </a:solidFill>
                  </a:tcPr>
                </a:tc>
                <a:tc>
                  <a:txBody>
                    <a:bodyPr/>
                    <a:lstStyle/>
                    <a:p>
                      <a:pPr algn="ctr"/>
                      <a:r>
                        <a:rPr lang="en-CA" sz="1000" dirty="0">
                          <a:latin typeface="Calibri" panose="020F0502020204030204" pitchFamily="34" charset="0"/>
                          <a:cs typeface="Calibri" panose="020F0502020204030204" pitchFamily="34" charset="0"/>
                        </a:rPr>
                        <a:t>July 31</a:t>
                      </a:r>
                    </a:p>
                  </a:txBody>
                  <a:tcPr marL="27432" marR="27432" marT="27432" marB="27432" anchor="ctr">
                    <a:solidFill>
                      <a:schemeClr val="bg1"/>
                    </a:solidFill>
                  </a:tcPr>
                </a:tc>
                <a:tc>
                  <a:txBody>
                    <a:bodyPr/>
                    <a:lstStyle/>
                    <a:p>
                      <a:pPr algn="ctr"/>
                      <a:endParaRPr lang="en-CA" sz="1000" dirty="0">
                        <a:latin typeface="Calibri" panose="020F0502020204030204" pitchFamily="34" charset="0"/>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293056193"/>
                  </a:ext>
                </a:extLst>
              </a:tr>
              <a:tr h="182880">
                <a:tc>
                  <a:txBody>
                    <a:bodyPr/>
                    <a:lstStyle/>
                    <a:p>
                      <a:pPr algn="ctr"/>
                      <a:endParaRPr lang="en-CA" sz="1000" dirty="0">
                        <a:latin typeface="Calibri" panose="020F0502020204030204" pitchFamily="34" charset="0"/>
                        <a:cs typeface="Calibri" panose="020F0502020204030204" pitchFamily="34" charset="0"/>
                      </a:endParaRPr>
                    </a:p>
                  </a:txBody>
                  <a:tcPr marL="27432" marR="27432" marT="27432" marB="27432" anchor="ctr">
                    <a:solidFill>
                      <a:schemeClr val="bg1"/>
                    </a:solidFill>
                  </a:tcPr>
                </a:tc>
                <a:tc>
                  <a:txBody>
                    <a:bodyPr/>
                    <a:lstStyle/>
                    <a:p>
                      <a:endParaRPr lang="en-CA" sz="1000" dirty="0">
                        <a:latin typeface="Calibri" panose="020F0502020204030204" pitchFamily="34" charset="0"/>
                        <a:cs typeface="Calibri" panose="020F0502020204030204" pitchFamily="34" charset="0"/>
                      </a:endParaRPr>
                    </a:p>
                  </a:txBody>
                  <a:tcPr marL="27432" marR="27432" marT="27432" marB="27432" anchor="ctr">
                    <a:solidFill>
                      <a:schemeClr val="bg1"/>
                    </a:solidFill>
                  </a:tcPr>
                </a:tc>
                <a:tc>
                  <a:txBody>
                    <a:bodyPr/>
                    <a:lstStyle/>
                    <a:p>
                      <a:pPr algn="ctr"/>
                      <a:endParaRPr lang="en-CA" sz="1000" dirty="0">
                        <a:latin typeface="Calibri" panose="020F0502020204030204" pitchFamily="34" charset="0"/>
                        <a:cs typeface="Calibri" panose="020F0502020204030204" pitchFamily="34" charset="0"/>
                      </a:endParaRPr>
                    </a:p>
                  </a:txBody>
                  <a:tcPr marL="27432" marR="27432" marT="27432" marB="27432" anchor="ctr">
                    <a:solidFill>
                      <a:schemeClr val="bg1"/>
                    </a:solidFill>
                  </a:tcPr>
                </a:tc>
                <a:tc>
                  <a:txBody>
                    <a:bodyPr/>
                    <a:lstStyle/>
                    <a:p>
                      <a:pPr algn="ctr"/>
                      <a:endParaRPr lang="en-CA" sz="1000" dirty="0">
                        <a:latin typeface="Calibri" panose="020F0502020204030204" pitchFamily="34" charset="0"/>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3092218229"/>
                  </a:ext>
                </a:extLst>
              </a:tr>
              <a:tr h="276001">
                <a:tc>
                  <a:txBody>
                    <a:bodyPr/>
                    <a:lstStyle/>
                    <a:p>
                      <a:pPr algn="ctr"/>
                      <a:endParaRPr lang="en-CA" sz="1000" dirty="0">
                        <a:latin typeface="Calibri" panose="020F0502020204030204" pitchFamily="34" charset="0"/>
                        <a:cs typeface="Calibri" panose="020F0502020204030204" pitchFamily="34" charset="0"/>
                      </a:endParaRPr>
                    </a:p>
                  </a:txBody>
                  <a:tcPr marL="27432" marR="27432" marT="27432" marB="27432" anchor="ctr">
                    <a:solidFill>
                      <a:schemeClr val="bg1"/>
                    </a:solidFill>
                  </a:tcPr>
                </a:tc>
                <a:tc>
                  <a:txBody>
                    <a:bodyPr/>
                    <a:lstStyle/>
                    <a:p>
                      <a:endParaRPr lang="en-CA" sz="1000" dirty="0">
                        <a:latin typeface="Calibri" panose="020F0502020204030204" pitchFamily="34" charset="0"/>
                        <a:cs typeface="Calibri" panose="020F0502020204030204" pitchFamily="34" charset="0"/>
                      </a:endParaRPr>
                    </a:p>
                  </a:txBody>
                  <a:tcPr marL="27432" marR="27432" marT="27432" marB="27432" anchor="ctr">
                    <a:solidFill>
                      <a:schemeClr val="bg1"/>
                    </a:solidFill>
                  </a:tcPr>
                </a:tc>
                <a:tc>
                  <a:txBody>
                    <a:bodyPr/>
                    <a:lstStyle/>
                    <a:p>
                      <a:pPr algn="ctr"/>
                      <a:endParaRPr lang="en-CA" sz="1000" dirty="0">
                        <a:latin typeface="Calibri" panose="020F0502020204030204" pitchFamily="34" charset="0"/>
                        <a:cs typeface="Calibri" panose="020F0502020204030204" pitchFamily="34" charset="0"/>
                      </a:endParaRPr>
                    </a:p>
                  </a:txBody>
                  <a:tcPr marL="27432" marR="27432" marT="27432" marB="27432" anchor="ctr">
                    <a:solidFill>
                      <a:schemeClr val="bg1"/>
                    </a:solidFill>
                  </a:tcPr>
                </a:tc>
                <a:tc>
                  <a:txBody>
                    <a:bodyPr/>
                    <a:lstStyle/>
                    <a:p>
                      <a:pPr algn="ctr"/>
                      <a:endParaRPr lang="en-CA" sz="1000" dirty="0">
                        <a:latin typeface="Calibri" panose="020F0502020204030204" pitchFamily="34" charset="0"/>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3546815045"/>
                  </a:ext>
                </a:extLst>
              </a:tr>
              <a:tr h="182880">
                <a:tc>
                  <a:txBody>
                    <a:bodyPr/>
                    <a:lstStyle/>
                    <a:p>
                      <a:pPr algn="ctr"/>
                      <a:endParaRPr lang="en-CA" sz="1000" dirty="0">
                        <a:latin typeface="Calibri" panose="020F0502020204030204" pitchFamily="34" charset="0"/>
                        <a:cs typeface="Calibri" panose="020F0502020204030204" pitchFamily="34" charset="0"/>
                      </a:endParaRPr>
                    </a:p>
                  </a:txBody>
                  <a:tcPr marL="27432" marR="27432" marT="27432" marB="27432" anchor="ctr">
                    <a:solidFill>
                      <a:schemeClr val="bg1"/>
                    </a:solidFill>
                  </a:tcPr>
                </a:tc>
                <a:tc>
                  <a:txBody>
                    <a:bodyPr/>
                    <a:lstStyle/>
                    <a:p>
                      <a:endParaRPr lang="en-CA" sz="1000" dirty="0">
                        <a:latin typeface="Calibri" panose="020F0502020204030204" pitchFamily="34" charset="0"/>
                        <a:cs typeface="Calibri" panose="020F0502020204030204" pitchFamily="34" charset="0"/>
                      </a:endParaRPr>
                    </a:p>
                  </a:txBody>
                  <a:tcPr marL="27432" marR="27432" marT="27432" marB="27432" anchor="ctr">
                    <a:solidFill>
                      <a:schemeClr val="bg1"/>
                    </a:solidFill>
                  </a:tcPr>
                </a:tc>
                <a:tc>
                  <a:txBody>
                    <a:bodyPr/>
                    <a:lstStyle/>
                    <a:p>
                      <a:pPr algn="ctr"/>
                      <a:endParaRPr lang="en-CA" sz="1000" dirty="0">
                        <a:latin typeface="Calibri" panose="020F0502020204030204" pitchFamily="34" charset="0"/>
                        <a:cs typeface="Calibri" panose="020F0502020204030204" pitchFamily="34" charset="0"/>
                      </a:endParaRPr>
                    </a:p>
                  </a:txBody>
                  <a:tcPr marL="27432" marR="27432" marT="27432" marB="27432" anchor="ctr">
                    <a:solidFill>
                      <a:schemeClr val="bg1"/>
                    </a:solidFill>
                  </a:tcPr>
                </a:tc>
                <a:tc>
                  <a:txBody>
                    <a:bodyPr/>
                    <a:lstStyle/>
                    <a:p>
                      <a:pPr algn="ctr"/>
                      <a:endParaRPr lang="en-CA" sz="1000" dirty="0">
                        <a:latin typeface="Calibri" panose="020F0502020204030204" pitchFamily="34" charset="0"/>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1284589464"/>
                  </a:ext>
                </a:extLst>
              </a:tr>
              <a:tr h="182880">
                <a:tc>
                  <a:txBody>
                    <a:bodyPr/>
                    <a:lstStyle/>
                    <a:p>
                      <a:pPr algn="ctr"/>
                      <a:endParaRPr lang="en-CA" sz="1000" dirty="0">
                        <a:latin typeface="Calibri" panose="020F0502020204030204" pitchFamily="34" charset="0"/>
                        <a:cs typeface="Calibri" panose="020F0502020204030204" pitchFamily="34" charset="0"/>
                      </a:endParaRPr>
                    </a:p>
                  </a:txBody>
                  <a:tcPr marL="27432" marR="27432" marT="27432" marB="27432" anchor="ctr">
                    <a:solidFill>
                      <a:schemeClr val="bg1"/>
                    </a:solidFill>
                  </a:tcPr>
                </a:tc>
                <a:tc>
                  <a:txBody>
                    <a:bodyPr/>
                    <a:lstStyle/>
                    <a:p>
                      <a:endParaRPr lang="en-CA" sz="1000" dirty="0">
                        <a:latin typeface="Calibri" panose="020F0502020204030204" pitchFamily="34" charset="0"/>
                        <a:cs typeface="Calibri" panose="020F0502020204030204" pitchFamily="34" charset="0"/>
                      </a:endParaRPr>
                    </a:p>
                  </a:txBody>
                  <a:tcPr marL="27432" marR="27432" marT="27432" marB="27432" anchor="ctr">
                    <a:solidFill>
                      <a:schemeClr val="bg1"/>
                    </a:solidFill>
                  </a:tcPr>
                </a:tc>
                <a:tc>
                  <a:txBody>
                    <a:bodyPr/>
                    <a:lstStyle/>
                    <a:p>
                      <a:pPr algn="ctr"/>
                      <a:endParaRPr lang="en-CA" sz="1000" dirty="0">
                        <a:latin typeface="Calibri" panose="020F0502020204030204" pitchFamily="34" charset="0"/>
                        <a:cs typeface="Calibri" panose="020F0502020204030204" pitchFamily="34" charset="0"/>
                      </a:endParaRPr>
                    </a:p>
                  </a:txBody>
                  <a:tcPr marL="27432" marR="27432" marT="27432" marB="27432" anchor="ctr">
                    <a:solidFill>
                      <a:schemeClr val="bg1"/>
                    </a:solidFill>
                  </a:tcPr>
                </a:tc>
                <a:tc>
                  <a:txBody>
                    <a:bodyPr/>
                    <a:lstStyle/>
                    <a:p>
                      <a:pPr algn="ctr"/>
                      <a:endParaRPr lang="en-CA" sz="1000" dirty="0">
                        <a:latin typeface="Calibri" panose="020F0502020204030204" pitchFamily="34" charset="0"/>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3646411523"/>
                  </a:ext>
                </a:extLst>
              </a:tr>
              <a:tr h="182880">
                <a:tc>
                  <a:txBody>
                    <a:bodyPr/>
                    <a:lstStyle/>
                    <a:p>
                      <a:pPr algn="ctr"/>
                      <a:endParaRPr lang="en-CA" sz="1000" dirty="0">
                        <a:latin typeface="Calibri" panose="020F0502020204030204" pitchFamily="34" charset="0"/>
                        <a:cs typeface="Calibri" panose="020F0502020204030204" pitchFamily="34" charset="0"/>
                      </a:endParaRPr>
                    </a:p>
                  </a:txBody>
                  <a:tcPr marL="27432" marR="27432" marT="27432" marB="27432" anchor="ctr">
                    <a:solidFill>
                      <a:schemeClr val="bg1"/>
                    </a:solidFill>
                  </a:tcPr>
                </a:tc>
                <a:tc>
                  <a:txBody>
                    <a:bodyPr/>
                    <a:lstStyle/>
                    <a:p>
                      <a:endParaRPr lang="en-CA" sz="1000" dirty="0">
                        <a:latin typeface="Calibri" panose="020F0502020204030204" pitchFamily="34" charset="0"/>
                        <a:cs typeface="Calibri" panose="020F0502020204030204" pitchFamily="34" charset="0"/>
                      </a:endParaRPr>
                    </a:p>
                  </a:txBody>
                  <a:tcPr marL="27432" marR="27432" marT="27432" marB="27432" anchor="ctr">
                    <a:solidFill>
                      <a:schemeClr val="bg1"/>
                    </a:solidFill>
                  </a:tcPr>
                </a:tc>
                <a:tc>
                  <a:txBody>
                    <a:bodyPr/>
                    <a:lstStyle/>
                    <a:p>
                      <a:pPr algn="ctr"/>
                      <a:endParaRPr lang="en-CA" sz="1000" dirty="0">
                        <a:latin typeface="Calibri" panose="020F0502020204030204" pitchFamily="34" charset="0"/>
                        <a:cs typeface="Calibri" panose="020F0502020204030204" pitchFamily="34" charset="0"/>
                      </a:endParaRPr>
                    </a:p>
                  </a:txBody>
                  <a:tcPr marL="27432" marR="27432" marT="27432" marB="27432" anchor="ctr">
                    <a:solidFill>
                      <a:schemeClr val="bg1"/>
                    </a:solidFill>
                  </a:tcPr>
                </a:tc>
                <a:tc>
                  <a:txBody>
                    <a:bodyPr/>
                    <a:lstStyle/>
                    <a:p>
                      <a:pPr algn="ctr"/>
                      <a:endParaRPr lang="en-CA" sz="1000" dirty="0">
                        <a:latin typeface="Calibri" panose="020F0502020204030204" pitchFamily="34" charset="0"/>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2400239175"/>
                  </a:ext>
                </a:extLst>
              </a:tr>
              <a:tr h="182880">
                <a:tc>
                  <a:txBody>
                    <a:bodyPr/>
                    <a:lstStyle/>
                    <a:p>
                      <a:pPr algn="ctr"/>
                      <a:endParaRPr lang="en-CA" sz="1000" dirty="0">
                        <a:latin typeface="Calibri" panose="020F0502020204030204" pitchFamily="34" charset="0"/>
                        <a:cs typeface="Calibri" panose="020F0502020204030204" pitchFamily="34" charset="0"/>
                      </a:endParaRPr>
                    </a:p>
                  </a:txBody>
                  <a:tcPr marL="27432" marR="27432" marT="27432" marB="27432" anchor="ctr">
                    <a:solidFill>
                      <a:schemeClr val="bg1"/>
                    </a:solidFill>
                  </a:tcPr>
                </a:tc>
                <a:tc>
                  <a:txBody>
                    <a:bodyPr/>
                    <a:lstStyle/>
                    <a:p>
                      <a:endParaRPr lang="en-CA" sz="1000" dirty="0">
                        <a:latin typeface="Calibri" panose="020F0502020204030204" pitchFamily="34" charset="0"/>
                        <a:cs typeface="Calibri" panose="020F0502020204030204" pitchFamily="34" charset="0"/>
                      </a:endParaRPr>
                    </a:p>
                  </a:txBody>
                  <a:tcPr marL="27432" marR="27432" marT="27432" marB="27432" anchor="ctr">
                    <a:solidFill>
                      <a:schemeClr val="bg1"/>
                    </a:solidFill>
                  </a:tcPr>
                </a:tc>
                <a:tc>
                  <a:txBody>
                    <a:bodyPr/>
                    <a:lstStyle/>
                    <a:p>
                      <a:pPr algn="ctr"/>
                      <a:endParaRPr lang="en-CA" sz="1000" dirty="0">
                        <a:latin typeface="Calibri" panose="020F0502020204030204" pitchFamily="34" charset="0"/>
                        <a:cs typeface="Calibri" panose="020F0502020204030204" pitchFamily="34" charset="0"/>
                      </a:endParaRPr>
                    </a:p>
                  </a:txBody>
                  <a:tcPr marL="27432" marR="27432" marT="27432" marB="27432" anchor="ctr">
                    <a:solidFill>
                      <a:schemeClr val="bg1"/>
                    </a:solidFill>
                  </a:tcPr>
                </a:tc>
                <a:tc>
                  <a:txBody>
                    <a:bodyPr/>
                    <a:lstStyle/>
                    <a:p>
                      <a:pPr algn="ctr"/>
                      <a:endParaRPr lang="en-CA" sz="1000" dirty="0">
                        <a:latin typeface="Calibri" panose="020F0502020204030204" pitchFamily="34" charset="0"/>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1606689145"/>
                  </a:ext>
                </a:extLst>
              </a:tr>
              <a:tr h="182880">
                <a:tc>
                  <a:txBody>
                    <a:bodyPr/>
                    <a:lstStyle/>
                    <a:p>
                      <a:pPr algn="ctr"/>
                      <a:endParaRPr lang="en-CA" sz="1000" dirty="0">
                        <a:latin typeface="Calibri" panose="020F0502020204030204" pitchFamily="34" charset="0"/>
                        <a:cs typeface="Calibri" panose="020F0502020204030204" pitchFamily="34" charset="0"/>
                      </a:endParaRPr>
                    </a:p>
                  </a:txBody>
                  <a:tcPr marL="27432" marR="27432" marT="27432" marB="27432" anchor="ctr">
                    <a:solidFill>
                      <a:schemeClr val="bg1"/>
                    </a:solidFill>
                  </a:tcPr>
                </a:tc>
                <a:tc>
                  <a:txBody>
                    <a:bodyPr/>
                    <a:lstStyle/>
                    <a:p>
                      <a:endParaRPr lang="en-CA" sz="1000" dirty="0">
                        <a:latin typeface="Calibri" panose="020F0502020204030204" pitchFamily="34" charset="0"/>
                        <a:cs typeface="Calibri" panose="020F0502020204030204" pitchFamily="34" charset="0"/>
                      </a:endParaRPr>
                    </a:p>
                  </a:txBody>
                  <a:tcPr marL="27432" marR="27432" marT="27432" marB="27432" anchor="ctr">
                    <a:solidFill>
                      <a:schemeClr val="bg1"/>
                    </a:solidFill>
                  </a:tcPr>
                </a:tc>
                <a:tc>
                  <a:txBody>
                    <a:bodyPr/>
                    <a:lstStyle/>
                    <a:p>
                      <a:pPr algn="ctr"/>
                      <a:endParaRPr lang="en-CA" sz="1000" dirty="0">
                        <a:latin typeface="Calibri" panose="020F0502020204030204" pitchFamily="34" charset="0"/>
                        <a:cs typeface="Calibri" panose="020F0502020204030204" pitchFamily="34" charset="0"/>
                      </a:endParaRPr>
                    </a:p>
                  </a:txBody>
                  <a:tcPr marL="27432" marR="27432" marT="27432" marB="27432" anchor="ctr">
                    <a:solidFill>
                      <a:schemeClr val="bg1"/>
                    </a:solidFill>
                  </a:tcPr>
                </a:tc>
                <a:tc>
                  <a:txBody>
                    <a:bodyPr/>
                    <a:lstStyle/>
                    <a:p>
                      <a:pPr algn="ctr"/>
                      <a:endParaRPr lang="en-CA" sz="1000" dirty="0">
                        <a:latin typeface="Calibri" panose="020F0502020204030204" pitchFamily="34" charset="0"/>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3866545086"/>
                  </a:ext>
                </a:extLst>
              </a:tr>
            </a:tbl>
          </a:graphicData>
        </a:graphic>
      </p:graphicFrame>
      <p:graphicFrame>
        <p:nvGraphicFramePr>
          <p:cNvPr id="4" name="Table 3">
            <a:extLst>
              <a:ext uri="{FF2B5EF4-FFF2-40B4-BE49-F238E27FC236}">
                <a16:creationId xmlns:a16="http://schemas.microsoft.com/office/drawing/2014/main" id="{2707DE59-4753-4B7B-AE9D-CDE958327216}"/>
              </a:ext>
            </a:extLst>
          </p:cNvPr>
          <p:cNvGraphicFramePr>
            <a:graphicFrameLocks noGrp="1"/>
          </p:cNvGraphicFramePr>
          <p:nvPr>
            <p:extLst>
              <p:ext uri="{D42A27DB-BD31-4B8C-83A1-F6EECF244321}">
                <p14:modId xmlns:p14="http://schemas.microsoft.com/office/powerpoint/2010/main" val="3368277077"/>
              </p:ext>
            </p:extLst>
          </p:nvPr>
        </p:nvGraphicFramePr>
        <p:xfrm>
          <a:off x="3524456" y="2879720"/>
          <a:ext cx="5474264" cy="1738171"/>
        </p:xfrm>
        <a:graphic>
          <a:graphicData uri="http://schemas.openxmlformats.org/drawingml/2006/table">
            <a:tbl>
              <a:tblPr firstRow="1" bandRow="1">
                <a:effectLst>
                  <a:outerShdw blurRad="50800" dist="38100" dir="2700000" algn="tl" rotWithShape="0">
                    <a:prstClr val="black">
                      <a:alpha val="40000"/>
                    </a:prstClr>
                  </a:outerShdw>
                </a:effectLst>
                <a:tableStyleId>{5940675A-B579-460E-94D1-54222C63F5DA}</a:tableStyleId>
              </a:tblPr>
              <a:tblGrid>
                <a:gridCol w="207827">
                  <a:extLst>
                    <a:ext uri="{9D8B030D-6E8A-4147-A177-3AD203B41FA5}">
                      <a16:colId xmlns:a16="http://schemas.microsoft.com/office/drawing/2014/main" val="952482547"/>
                    </a:ext>
                  </a:extLst>
                </a:gridCol>
                <a:gridCol w="2296468">
                  <a:extLst>
                    <a:ext uri="{9D8B030D-6E8A-4147-A177-3AD203B41FA5}">
                      <a16:colId xmlns:a16="http://schemas.microsoft.com/office/drawing/2014/main" val="1099228664"/>
                    </a:ext>
                  </a:extLst>
                </a:gridCol>
                <a:gridCol w="1423641">
                  <a:extLst>
                    <a:ext uri="{9D8B030D-6E8A-4147-A177-3AD203B41FA5}">
                      <a16:colId xmlns:a16="http://schemas.microsoft.com/office/drawing/2014/main" val="240172369"/>
                    </a:ext>
                  </a:extLst>
                </a:gridCol>
                <a:gridCol w="1546328">
                  <a:extLst>
                    <a:ext uri="{9D8B030D-6E8A-4147-A177-3AD203B41FA5}">
                      <a16:colId xmlns:a16="http://schemas.microsoft.com/office/drawing/2014/main" val="1966715150"/>
                    </a:ext>
                  </a:extLst>
                </a:gridCol>
              </a:tblGrid>
              <a:tr h="236760">
                <a:tc gridSpan="4">
                  <a:txBody>
                    <a:bodyPr/>
                    <a:lstStyle/>
                    <a:p>
                      <a:pPr algn="ctr"/>
                      <a:r>
                        <a:rPr lang="en-CA" sz="1200" b="1" dirty="0">
                          <a:solidFill>
                            <a:schemeClr val="bg1"/>
                          </a:solidFill>
                          <a:latin typeface="Calibri Light" panose="020F0302020204030204" pitchFamily="34" charset="0"/>
                          <a:cs typeface="Calibri Light" panose="020F0302020204030204" pitchFamily="34" charset="0"/>
                        </a:rPr>
                        <a:t>Project Key Risks/Issues</a:t>
                      </a:r>
                    </a:p>
                  </a:txBody>
                  <a:tcPr marL="68580" marR="68580" marT="34290" marB="34290" anchor="ctr">
                    <a:solidFill>
                      <a:srgbClr val="3B6BA3"/>
                    </a:solidFill>
                  </a:tcPr>
                </a:tc>
                <a:tc hMerge="1">
                  <a:txBody>
                    <a:bodyPr/>
                    <a:lstStyle/>
                    <a:p>
                      <a:pPr algn="ctr"/>
                      <a:endParaRPr lang="en-CA" sz="1200" b="1" dirty="0">
                        <a:solidFill>
                          <a:srgbClr val="244366"/>
                        </a:solidFill>
                        <a:latin typeface="Calibri Light" panose="020F0302020204030204" pitchFamily="34" charset="0"/>
                        <a:cs typeface="Calibri Light" panose="020F0302020204030204" pitchFamily="34" charset="0"/>
                      </a:endParaRPr>
                    </a:p>
                  </a:txBody>
                  <a:tcPr marL="68580" marR="68580" marT="34290" marB="34290" anchor="ctr">
                    <a:solidFill>
                      <a:schemeClr val="accent5">
                        <a:lumMod val="40000"/>
                        <a:lumOff val="60000"/>
                      </a:schemeClr>
                    </a:solidFill>
                  </a:tcPr>
                </a:tc>
                <a:tc hMerge="1">
                  <a:txBody>
                    <a:bodyPr/>
                    <a:lstStyle/>
                    <a:p>
                      <a:endParaRPr lang="en-CA" sz="1400" dirty="0">
                        <a:latin typeface="Arial" panose="020B0604020202020204" pitchFamily="34" charset="0"/>
                        <a:cs typeface="Arial" panose="020B0604020202020204" pitchFamily="34" charset="0"/>
                      </a:endParaRPr>
                    </a:p>
                  </a:txBody>
                  <a:tcPr marL="68580" marR="68580" marT="34290" marB="34290" anchor="ctr">
                    <a:solidFill>
                      <a:schemeClr val="accent5">
                        <a:lumMod val="40000"/>
                        <a:lumOff val="60000"/>
                      </a:schemeClr>
                    </a:solidFill>
                  </a:tcPr>
                </a:tc>
                <a:tc hMerge="1">
                  <a:txBody>
                    <a:bodyPr/>
                    <a:lstStyle/>
                    <a:p>
                      <a:endParaRPr lang="en-CA" sz="1400" dirty="0">
                        <a:latin typeface="Arial" panose="020B0604020202020204" pitchFamily="34" charset="0"/>
                        <a:cs typeface="Arial" panose="020B0604020202020204" pitchFamily="34" charset="0"/>
                      </a:endParaRPr>
                    </a:p>
                  </a:txBody>
                  <a:tcPr marL="68580" marR="68580" marT="34290" marB="34290" anchor="ctr">
                    <a:solidFill>
                      <a:schemeClr val="accent5">
                        <a:lumMod val="40000"/>
                        <a:lumOff val="60000"/>
                      </a:schemeClr>
                    </a:solidFill>
                  </a:tcPr>
                </a:tc>
                <a:extLst>
                  <a:ext uri="{0D108BD9-81ED-4DB2-BD59-A6C34878D82A}">
                    <a16:rowId xmlns:a16="http://schemas.microsoft.com/office/drawing/2014/main" val="1333583952"/>
                  </a:ext>
                </a:extLst>
              </a:tr>
              <a:tr h="243127">
                <a:tc>
                  <a:txBody>
                    <a:bodyPr/>
                    <a:lstStyle/>
                    <a:p>
                      <a:pPr algn="ctr"/>
                      <a:r>
                        <a:rPr lang="en-CA" sz="1200" b="1" dirty="0">
                          <a:latin typeface="+mn-lt"/>
                          <a:cs typeface="Calibri Light" panose="020F0302020204030204" pitchFamily="34" charset="0"/>
                        </a:rPr>
                        <a:t>#</a:t>
                      </a:r>
                    </a:p>
                  </a:txBody>
                  <a:tcPr marL="27432" marR="27432" marT="27432" marB="27432">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dirty="0">
                          <a:latin typeface="+mn-lt"/>
                          <a:cs typeface="Calibri Light" panose="020F0302020204030204" pitchFamily="34" charset="0"/>
                        </a:rPr>
                        <a:t>Risk/Issue</a:t>
                      </a:r>
                    </a:p>
                  </a:txBody>
                  <a:tcPr marL="27432" marR="27432" marT="27432" marB="27432">
                    <a:solidFill>
                      <a:schemeClr val="bg1"/>
                    </a:solidFill>
                  </a:tcPr>
                </a:tc>
                <a:tc>
                  <a:txBody>
                    <a:bodyPr/>
                    <a:lstStyle/>
                    <a:p>
                      <a:r>
                        <a:rPr lang="en-CA" sz="1200" b="1" dirty="0">
                          <a:latin typeface="+mn-lt"/>
                          <a:cs typeface="Calibri Light" panose="020F0302020204030204" pitchFamily="34" charset="0"/>
                        </a:rPr>
                        <a:t>Impact</a:t>
                      </a:r>
                    </a:p>
                  </a:txBody>
                  <a:tcPr marL="27432" marR="27432" marT="27432" marB="27432">
                    <a:solidFill>
                      <a:schemeClr val="bg1"/>
                    </a:solidFill>
                  </a:tcPr>
                </a:tc>
                <a:tc>
                  <a:txBody>
                    <a:bodyPr/>
                    <a:lstStyle/>
                    <a:p>
                      <a:r>
                        <a:rPr lang="en-CA" sz="1200" b="1" dirty="0">
                          <a:latin typeface="+mn-lt"/>
                          <a:cs typeface="Calibri Light" panose="020F0302020204030204" pitchFamily="34" charset="0"/>
                        </a:rPr>
                        <a:t>Mitigation/Resolution </a:t>
                      </a:r>
                    </a:p>
                  </a:txBody>
                  <a:tcPr marL="27432" marR="27432" marT="27432" marB="27432">
                    <a:solidFill>
                      <a:schemeClr val="bg1"/>
                    </a:solidFill>
                  </a:tcPr>
                </a:tc>
                <a:extLst>
                  <a:ext uri="{0D108BD9-81ED-4DB2-BD59-A6C34878D82A}">
                    <a16:rowId xmlns:a16="http://schemas.microsoft.com/office/drawing/2014/main" val="1258297673"/>
                  </a:ext>
                </a:extLst>
              </a:tr>
              <a:tr h="91440">
                <a:tc>
                  <a:txBody>
                    <a:bodyPr/>
                    <a:lstStyle/>
                    <a:p>
                      <a:pPr algn="ctr"/>
                      <a:r>
                        <a:rPr lang="en-CA" sz="1000" dirty="0">
                          <a:latin typeface="Calibri" panose="020F0502020204030204" pitchFamily="34" charset="0"/>
                          <a:cs typeface="Calibri" panose="020F0502020204030204" pitchFamily="34" charset="0"/>
                        </a:rPr>
                        <a:t>1</a:t>
                      </a:r>
                    </a:p>
                  </a:txBody>
                  <a:tcPr marL="27432" marR="27432" marT="27432" marB="27432">
                    <a:solidFill>
                      <a:schemeClr val="bg1"/>
                    </a:solidFill>
                  </a:tcPr>
                </a:tc>
                <a:tc>
                  <a:txBody>
                    <a:bodyPr/>
                    <a:lstStyle/>
                    <a:p>
                      <a:endParaRPr lang="en-CA" sz="1000" dirty="0">
                        <a:latin typeface="Calibri" panose="020F0502020204030204" pitchFamily="34" charset="0"/>
                        <a:cs typeface="Calibri" panose="020F0502020204030204" pitchFamily="34" charset="0"/>
                      </a:endParaRPr>
                    </a:p>
                  </a:txBody>
                  <a:tcPr marL="27432" marR="27432" marT="27432" marB="27432">
                    <a:solidFill>
                      <a:schemeClr val="bg1"/>
                    </a:solidFill>
                  </a:tcPr>
                </a:tc>
                <a:tc>
                  <a:txBody>
                    <a:bodyPr/>
                    <a:lstStyle/>
                    <a:p>
                      <a:endParaRPr lang="en-CA" sz="1000" dirty="0">
                        <a:latin typeface="Calibri" panose="020F0502020204030204" pitchFamily="34" charset="0"/>
                        <a:cs typeface="Calibri" panose="020F0502020204030204" pitchFamily="34" charset="0"/>
                      </a:endParaRPr>
                    </a:p>
                  </a:txBody>
                  <a:tcPr marL="27432" marR="27432" marT="27432" marB="27432">
                    <a:solidFill>
                      <a:schemeClr val="bg1"/>
                    </a:solidFill>
                  </a:tcPr>
                </a:tc>
                <a:tc>
                  <a:txBody>
                    <a:bodyPr/>
                    <a:lstStyle/>
                    <a:p>
                      <a:endParaRPr lang="en-CA" sz="1000" dirty="0">
                        <a:latin typeface="Calibri" panose="020F0502020204030204" pitchFamily="34" charset="0"/>
                        <a:cs typeface="Calibri" panose="020F0502020204030204" pitchFamily="34" charset="0"/>
                      </a:endParaRPr>
                    </a:p>
                  </a:txBody>
                  <a:tcPr marL="27432" marR="27432" marT="27432" marB="27432">
                    <a:solidFill>
                      <a:schemeClr val="bg1"/>
                    </a:solidFill>
                  </a:tcPr>
                </a:tc>
                <a:extLst>
                  <a:ext uri="{0D108BD9-81ED-4DB2-BD59-A6C34878D82A}">
                    <a16:rowId xmlns:a16="http://schemas.microsoft.com/office/drawing/2014/main" val="2676423188"/>
                  </a:ext>
                </a:extLst>
              </a:tr>
              <a:tr h="91440">
                <a:tc>
                  <a:txBody>
                    <a:bodyPr/>
                    <a:lstStyle/>
                    <a:p>
                      <a:pPr algn="ctr"/>
                      <a:endParaRPr lang="en-CA" sz="1000" dirty="0">
                        <a:latin typeface="Calibri" panose="020F0502020204030204" pitchFamily="34" charset="0"/>
                        <a:cs typeface="Calibri" panose="020F0502020204030204" pitchFamily="34" charset="0"/>
                      </a:endParaRPr>
                    </a:p>
                  </a:txBody>
                  <a:tcPr marL="27432" marR="27432" marT="27432" marB="27432">
                    <a:solidFill>
                      <a:schemeClr val="bg1"/>
                    </a:solidFill>
                  </a:tcPr>
                </a:tc>
                <a:tc>
                  <a:txBody>
                    <a:bodyPr/>
                    <a:lstStyle/>
                    <a:p>
                      <a:endParaRPr lang="en-CA" sz="1000" dirty="0">
                        <a:latin typeface="Calibri" panose="020F0502020204030204" pitchFamily="34" charset="0"/>
                        <a:cs typeface="Calibri" panose="020F0502020204030204" pitchFamily="34" charset="0"/>
                      </a:endParaRPr>
                    </a:p>
                  </a:txBody>
                  <a:tcPr marL="27432" marR="27432" marT="27432" marB="27432">
                    <a:solidFill>
                      <a:schemeClr val="bg1"/>
                    </a:solidFill>
                  </a:tcPr>
                </a:tc>
                <a:tc>
                  <a:txBody>
                    <a:bodyPr/>
                    <a:lstStyle/>
                    <a:p>
                      <a:endParaRPr lang="en-CA" sz="1000" dirty="0">
                        <a:latin typeface="Calibri" panose="020F0502020204030204" pitchFamily="34" charset="0"/>
                        <a:cs typeface="Calibri" panose="020F0502020204030204" pitchFamily="34" charset="0"/>
                      </a:endParaRPr>
                    </a:p>
                  </a:txBody>
                  <a:tcPr marL="27432" marR="27432" marT="27432" marB="27432">
                    <a:solidFill>
                      <a:schemeClr val="bg1"/>
                    </a:solidFill>
                  </a:tcPr>
                </a:tc>
                <a:tc>
                  <a:txBody>
                    <a:bodyPr/>
                    <a:lstStyle/>
                    <a:p>
                      <a:endParaRPr lang="en-CA" sz="1000" dirty="0">
                        <a:latin typeface="Calibri" panose="020F0502020204030204" pitchFamily="34" charset="0"/>
                        <a:cs typeface="Calibri" panose="020F0502020204030204" pitchFamily="34" charset="0"/>
                      </a:endParaRPr>
                    </a:p>
                  </a:txBody>
                  <a:tcPr marL="27432" marR="27432" marT="27432" marB="27432">
                    <a:solidFill>
                      <a:schemeClr val="bg1"/>
                    </a:solidFill>
                  </a:tcPr>
                </a:tc>
                <a:extLst>
                  <a:ext uri="{0D108BD9-81ED-4DB2-BD59-A6C34878D82A}">
                    <a16:rowId xmlns:a16="http://schemas.microsoft.com/office/drawing/2014/main" val="4052373548"/>
                  </a:ext>
                </a:extLst>
              </a:tr>
              <a:tr h="91440">
                <a:tc>
                  <a:txBody>
                    <a:bodyPr/>
                    <a:lstStyle/>
                    <a:p>
                      <a:pPr algn="ctr"/>
                      <a:endParaRPr lang="en-CA" sz="1000" dirty="0">
                        <a:latin typeface="Calibri" panose="020F0502020204030204" pitchFamily="34" charset="0"/>
                        <a:cs typeface="Calibri" panose="020F0502020204030204" pitchFamily="34" charset="0"/>
                      </a:endParaRPr>
                    </a:p>
                  </a:txBody>
                  <a:tcPr marL="27432" marR="27432" marT="27432" marB="27432">
                    <a:solidFill>
                      <a:schemeClr val="bg1"/>
                    </a:solidFill>
                  </a:tcPr>
                </a:tc>
                <a:tc>
                  <a:txBody>
                    <a:bodyPr/>
                    <a:lstStyle/>
                    <a:p>
                      <a:endParaRPr lang="en-CA" sz="1000" dirty="0">
                        <a:latin typeface="Calibri" panose="020F0502020204030204" pitchFamily="34" charset="0"/>
                        <a:cs typeface="Calibri" panose="020F0502020204030204" pitchFamily="34" charset="0"/>
                      </a:endParaRPr>
                    </a:p>
                  </a:txBody>
                  <a:tcPr marL="27432" marR="27432" marT="27432" marB="27432">
                    <a:solidFill>
                      <a:schemeClr val="bg1"/>
                    </a:solidFill>
                  </a:tcPr>
                </a:tc>
                <a:tc>
                  <a:txBody>
                    <a:bodyPr/>
                    <a:lstStyle/>
                    <a:p>
                      <a:endParaRPr lang="en-CA" sz="1000" dirty="0">
                        <a:latin typeface="Calibri" panose="020F0502020204030204" pitchFamily="34" charset="0"/>
                        <a:cs typeface="Calibri" panose="020F0502020204030204" pitchFamily="34" charset="0"/>
                      </a:endParaRPr>
                    </a:p>
                  </a:txBody>
                  <a:tcPr marL="27432" marR="27432" marT="27432" marB="27432">
                    <a:solidFill>
                      <a:schemeClr val="bg1"/>
                    </a:solidFill>
                  </a:tcPr>
                </a:tc>
                <a:tc>
                  <a:txBody>
                    <a:bodyPr/>
                    <a:lstStyle/>
                    <a:p>
                      <a:endParaRPr lang="en-CA" sz="1000" dirty="0">
                        <a:latin typeface="Calibri" panose="020F0502020204030204" pitchFamily="34" charset="0"/>
                        <a:cs typeface="Calibri" panose="020F0502020204030204" pitchFamily="34" charset="0"/>
                      </a:endParaRPr>
                    </a:p>
                  </a:txBody>
                  <a:tcPr marL="27432" marR="27432" marT="27432" marB="27432">
                    <a:solidFill>
                      <a:schemeClr val="bg1"/>
                    </a:solidFill>
                  </a:tcPr>
                </a:tc>
                <a:extLst>
                  <a:ext uri="{0D108BD9-81ED-4DB2-BD59-A6C34878D82A}">
                    <a16:rowId xmlns:a16="http://schemas.microsoft.com/office/drawing/2014/main" val="1200037820"/>
                  </a:ext>
                </a:extLst>
              </a:tr>
              <a:tr h="91440">
                <a:tc>
                  <a:txBody>
                    <a:bodyPr/>
                    <a:lstStyle/>
                    <a:p>
                      <a:pPr algn="ctr"/>
                      <a:endParaRPr lang="en-CA" sz="1000" dirty="0">
                        <a:latin typeface="Calibri" panose="020F0502020204030204" pitchFamily="34" charset="0"/>
                        <a:cs typeface="Calibri" panose="020F0502020204030204" pitchFamily="34" charset="0"/>
                      </a:endParaRPr>
                    </a:p>
                  </a:txBody>
                  <a:tcPr marL="27432" marR="27432" marT="27432" marB="27432">
                    <a:solidFill>
                      <a:schemeClr val="bg1"/>
                    </a:solidFill>
                  </a:tcPr>
                </a:tc>
                <a:tc>
                  <a:txBody>
                    <a:bodyPr/>
                    <a:lstStyle/>
                    <a:p>
                      <a:endParaRPr lang="en-CA" sz="1000" dirty="0">
                        <a:latin typeface="Calibri" panose="020F0502020204030204" pitchFamily="34" charset="0"/>
                        <a:cs typeface="Calibri" panose="020F0502020204030204" pitchFamily="34" charset="0"/>
                      </a:endParaRPr>
                    </a:p>
                  </a:txBody>
                  <a:tcPr marL="27432" marR="27432" marT="27432" marB="27432">
                    <a:solidFill>
                      <a:schemeClr val="bg1"/>
                    </a:solidFill>
                  </a:tcPr>
                </a:tc>
                <a:tc>
                  <a:txBody>
                    <a:bodyPr/>
                    <a:lstStyle/>
                    <a:p>
                      <a:endParaRPr lang="en-CA" sz="1000" dirty="0">
                        <a:latin typeface="Calibri" panose="020F0502020204030204" pitchFamily="34" charset="0"/>
                        <a:cs typeface="Calibri" panose="020F0502020204030204" pitchFamily="34" charset="0"/>
                      </a:endParaRPr>
                    </a:p>
                  </a:txBody>
                  <a:tcPr marL="27432" marR="27432" marT="27432" marB="27432">
                    <a:solidFill>
                      <a:schemeClr val="bg1"/>
                    </a:solidFill>
                  </a:tcPr>
                </a:tc>
                <a:tc>
                  <a:txBody>
                    <a:bodyPr/>
                    <a:lstStyle/>
                    <a:p>
                      <a:endParaRPr lang="en-CA" sz="1000" dirty="0">
                        <a:latin typeface="Calibri" panose="020F0502020204030204" pitchFamily="34" charset="0"/>
                        <a:cs typeface="Calibri" panose="020F0502020204030204" pitchFamily="34" charset="0"/>
                      </a:endParaRPr>
                    </a:p>
                  </a:txBody>
                  <a:tcPr marL="27432" marR="27432" marT="27432" marB="27432">
                    <a:solidFill>
                      <a:schemeClr val="bg1"/>
                    </a:solidFill>
                  </a:tcPr>
                </a:tc>
                <a:extLst>
                  <a:ext uri="{0D108BD9-81ED-4DB2-BD59-A6C34878D82A}">
                    <a16:rowId xmlns:a16="http://schemas.microsoft.com/office/drawing/2014/main" val="4162375428"/>
                  </a:ext>
                </a:extLst>
              </a:tr>
              <a:tr h="91440">
                <a:tc>
                  <a:txBody>
                    <a:bodyPr/>
                    <a:lstStyle/>
                    <a:p>
                      <a:pPr algn="ctr"/>
                      <a:endParaRPr lang="en-CA" sz="1000" dirty="0">
                        <a:latin typeface="Calibri" panose="020F0502020204030204" pitchFamily="34" charset="0"/>
                        <a:cs typeface="Calibri" panose="020F0502020204030204" pitchFamily="34" charset="0"/>
                      </a:endParaRPr>
                    </a:p>
                  </a:txBody>
                  <a:tcPr marL="27432" marR="27432" marT="27432" marB="27432">
                    <a:solidFill>
                      <a:schemeClr val="bg1"/>
                    </a:solidFill>
                  </a:tcPr>
                </a:tc>
                <a:tc>
                  <a:txBody>
                    <a:bodyPr/>
                    <a:lstStyle/>
                    <a:p>
                      <a:endParaRPr lang="en-CA" sz="1000" dirty="0">
                        <a:latin typeface="Calibri" panose="020F0502020204030204" pitchFamily="34" charset="0"/>
                        <a:cs typeface="Calibri" panose="020F0502020204030204" pitchFamily="34" charset="0"/>
                      </a:endParaRPr>
                    </a:p>
                  </a:txBody>
                  <a:tcPr marL="27432" marR="27432" marT="27432" marB="27432">
                    <a:solidFill>
                      <a:schemeClr val="bg1"/>
                    </a:solidFill>
                  </a:tcPr>
                </a:tc>
                <a:tc>
                  <a:txBody>
                    <a:bodyPr/>
                    <a:lstStyle/>
                    <a:p>
                      <a:endParaRPr lang="en-CA" sz="1000" dirty="0">
                        <a:latin typeface="Calibri" panose="020F0502020204030204" pitchFamily="34" charset="0"/>
                        <a:cs typeface="Calibri" panose="020F0502020204030204" pitchFamily="34" charset="0"/>
                      </a:endParaRPr>
                    </a:p>
                  </a:txBody>
                  <a:tcPr marL="27432" marR="27432" marT="27432" marB="27432">
                    <a:solidFill>
                      <a:schemeClr val="bg1"/>
                    </a:solidFill>
                  </a:tcPr>
                </a:tc>
                <a:tc>
                  <a:txBody>
                    <a:bodyPr/>
                    <a:lstStyle/>
                    <a:p>
                      <a:endParaRPr lang="en-CA" sz="1000" dirty="0">
                        <a:latin typeface="Calibri" panose="020F0502020204030204" pitchFamily="34" charset="0"/>
                        <a:cs typeface="Calibri" panose="020F0502020204030204" pitchFamily="34" charset="0"/>
                      </a:endParaRPr>
                    </a:p>
                  </a:txBody>
                  <a:tcPr marL="27432" marR="27432" marT="27432" marB="27432">
                    <a:solidFill>
                      <a:schemeClr val="bg1"/>
                    </a:solidFill>
                  </a:tcPr>
                </a:tc>
                <a:extLst>
                  <a:ext uri="{0D108BD9-81ED-4DB2-BD59-A6C34878D82A}">
                    <a16:rowId xmlns:a16="http://schemas.microsoft.com/office/drawing/2014/main" val="3728532461"/>
                  </a:ext>
                </a:extLst>
              </a:tr>
              <a:tr h="91440">
                <a:tc>
                  <a:txBody>
                    <a:bodyPr/>
                    <a:lstStyle/>
                    <a:p>
                      <a:pPr algn="ctr"/>
                      <a:endParaRPr lang="en-CA" sz="1000" dirty="0">
                        <a:latin typeface="Calibri" panose="020F0502020204030204" pitchFamily="34" charset="0"/>
                        <a:cs typeface="Calibri" panose="020F0502020204030204" pitchFamily="34" charset="0"/>
                      </a:endParaRPr>
                    </a:p>
                  </a:txBody>
                  <a:tcPr marL="27432" marR="27432" marT="27432" marB="27432">
                    <a:solidFill>
                      <a:schemeClr val="bg1"/>
                    </a:solidFill>
                  </a:tcPr>
                </a:tc>
                <a:tc>
                  <a:txBody>
                    <a:bodyPr/>
                    <a:lstStyle/>
                    <a:p>
                      <a:endParaRPr lang="en-CA" sz="1000" dirty="0">
                        <a:latin typeface="Calibri" panose="020F0502020204030204" pitchFamily="34" charset="0"/>
                        <a:cs typeface="Calibri" panose="020F0502020204030204" pitchFamily="34" charset="0"/>
                      </a:endParaRPr>
                    </a:p>
                  </a:txBody>
                  <a:tcPr marL="27432" marR="27432" marT="27432" marB="27432">
                    <a:solidFill>
                      <a:schemeClr val="bg1"/>
                    </a:solidFill>
                  </a:tcPr>
                </a:tc>
                <a:tc>
                  <a:txBody>
                    <a:bodyPr/>
                    <a:lstStyle/>
                    <a:p>
                      <a:endParaRPr lang="en-CA" sz="1000" dirty="0">
                        <a:latin typeface="Calibri" panose="020F0502020204030204" pitchFamily="34" charset="0"/>
                        <a:cs typeface="Calibri" panose="020F0502020204030204" pitchFamily="34" charset="0"/>
                      </a:endParaRPr>
                    </a:p>
                  </a:txBody>
                  <a:tcPr marL="27432" marR="27432" marT="27432" marB="27432">
                    <a:solidFill>
                      <a:schemeClr val="bg1"/>
                    </a:solidFill>
                  </a:tcPr>
                </a:tc>
                <a:tc>
                  <a:txBody>
                    <a:bodyPr/>
                    <a:lstStyle/>
                    <a:p>
                      <a:endParaRPr lang="en-CA" sz="1000" dirty="0">
                        <a:latin typeface="Calibri" panose="020F0502020204030204" pitchFamily="34" charset="0"/>
                        <a:cs typeface="Calibri" panose="020F0502020204030204" pitchFamily="34" charset="0"/>
                      </a:endParaRPr>
                    </a:p>
                  </a:txBody>
                  <a:tcPr marL="27432" marR="27432" marT="27432" marB="27432">
                    <a:solidFill>
                      <a:schemeClr val="bg1"/>
                    </a:solidFill>
                  </a:tcPr>
                </a:tc>
                <a:extLst>
                  <a:ext uri="{0D108BD9-81ED-4DB2-BD59-A6C34878D82A}">
                    <a16:rowId xmlns:a16="http://schemas.microsoft.com/office/drawing/2014/main" val="171950133"/>
                  </a:ext>
                </a:extLst>
              </a:tr>
            </a:tbl>
          </a:graphicData>
        </a:graphic>
      </p:graphicFrame>
      <p:grpSp>
        <p:nvGrpSpPr>
          <p:cNvPr id="27" name="Group 26">
            <a:extLst>
              <a:ext uri="{FF2B5EF4-FFF2-40B4-BE49-F238E27FC236}">
                <a16:creationId xmlns:a16="http://schemas.microsoft.com/office/drawing/2014/main" id="{726E946B-3619-90EF-87F9-226930300F9F}"/>
              </a:ext>
            </a:extLst>
          </p:cNvPr>
          <p:cNvGrpSpPr>
            <a:grpSpLocks noGrp="1" noUngrp="1" noRot="1" noMove="1" noResize="1"/>
          </p:cNvGrpSpPr>
          <p:nvPr/>
        </p:nvGrpSpPr>
        <p:grpSpPr>
          <a:xfrm>
            <a:off x="3522488" y="84154"/>
            <a:ext cx="3685523" cy="320040"/>
            <a:chOff x="3547649" y="84154"/>
            <a:chExt cx="3660395" cy="320040"/>
          </a:xfrm>
        </p:grpSpPr>
        <p:pic>
          <p:nvPicPr>
            <p:cNvPr id="15" name="Picture 14">
              <a:extLst>
                <a:ext uri="{FF2B5EF4-FFF2-40B4-BE49-F238E27FC236}">
                  <a16:creationId xmlns:a16="http://schemas.microsoft.com/office/drawing/2014/main" id="{83238AC3-1CAA-0173-9ECD-EB398F2258AE}"/>
                </a:ext>
              </a:extLst>
            </p:cNvPr>
            <p:cNvPicPr>
              <a:picLocks noGrp="1" noRot="1" noChangeAspect="1" noMove="1" noResize="1" noEditPoints="1" noAdjustHandles="1" noChangeArrowheads="1" noChangeShapeType="1" noCrop="1"/>
            </p:cNvPicPr>
            <p:nvPr/>
          </p:nvPicPr>
          <p:blipFill rotWithShape="1">
            <a:blip r:embed="rId3" cstate="screen">
              <a:extLst>
                <a:ext uri="{28A0092B-C50C-407E-A947-70E740481C1C}">
                  <a14:useLocalDpi xmlns:a14="http://schemas.microsoft.com/office/drawing/2010/main"/>
                </a:ext>
              </a:extLst>
            </a:blip>
            <a:srcRect l="32453"/>
            <a:stretch/>
          </p:blipFill>
          <p:spPr>
            <a:xfrm>
              <a:off x="3556494" y="91274"/>
              <a:ext cx="1488676" cy="310896"/>
            </a:xfrm>
            <a:prstGeom prst="rect">
              <a:avLst/>
            </a:prstGeom>
          </p:spPr>
        </p:pic>
        <p:sp>
          <p:nvSpPr>
            <p:cNvPr id="16" name="TextBox 15">
              <a:extLst>
                <a:ext uri="{FF2B5EF4-FFF2-40B4-BE49-F238E27FC236}">
                  <a16:creationId xmlns:a16="http://schemas.microsoft.com/office/drawing/2014/main" id="{87A83AA0-ED14-9312-C827-AC10E1FFAB66}"/>
                </a:ext>
              </a:extLst>
            </p:cNvPr>
            <p:cNvSpPr txBox="1">
              <a:spLocks noGrp="1" noRot="1" noMove="1" noResize="1" noEditPoints="1" noAdjustHandles="1" noChangeArrowheads="1" noChangeShapeType="1"/>
            </p:cNvSpPr>
            <p:nvPr/>
          </p:nvSpPr>
          <p:spPr>
            <a:xfrm>
              <a:off x="3547649" y="84154"/>
              <a:ext cx="1248273" cy="320040"/>
            </a:xfrm>
            <a:prstGeom prst="rect">
              <a:avLst/>
            </a:prstGeom>
            <a:noFill/>
            <a:ln>
              <a:noFill/>
            </a:ln>
          </p:spPr>
          <p:txBody>
            <a:bodyPr wrap="square">
              <a:spAutoFit/>
            </a:bodyPr>
            <a:lstStyle/>
            <a:p>
              <a:r>
                <a:rPr lang="en-US" sz="1400" b="1" dirty="0">
                  <a:solidFill>
                    <a:schemeClr val="bg1"/>
                  </a:solidFill>
                  <a:latin typeface="Calibri Light" panose="020F0302020204030204" pitchFamily="34" charset="0"/>
                  <a:cs typeface="Calibri Light" panose="020F0302020204030204" pitchFamily="34" charset="0"/>
                </a:rPr>
                <a:t>Project Name:</a:t>
              </a:r>
              <a:endParaRPr lang="en-US" sz="1400" b="1" dirty="0">
                <a:latin typeface="Calibri Light" panose="020F0302020204030204" pitchFamily="34" charset="0"/>
                <a:cs typeface="Calibri Light" panose="020F0302020204030204" pitchFamily="34" charset="0"/>
              </a:endParaRPr>
            </a:p>
          </p:txBody>
        </p:sp>
        <p:sp>
          <p:nvSpPr>
            <p:cNvPr id="7" name="TextBox 6">
              <a:extLst>
                <a:ext uri="{FF2B5EF4-FFF2-40B4-BE49-F238E27FC236}">
                  <a16:creationId xmlns:a16="http://schemas.microsoft.com/office/drawing/2014/main" id="{C2875FC8-E843-4058-ADCB-35E181EA2029}"/>
                </a:ext>
              </a:extLst>
            </p:cNvPr>
            <p:cNvSpPr txBox="1">
              <a:spLocks noGrp="1" noRot="1" noMove="1" noResize="1" noEditPoints="1" noAdjustHandles="1" noChangeArrowheads="1" noChangeShapeType="1"/>
            </p:cNvSpPr>
            <p:nvPr/>
          </p:nvSpPr>
          <p:spPr>
            <a:xfrm>
              <a:off x="3551887" y="85560"/>
              <a:ext cx="3656157" cy="310896"/>
            </a:xfrm>
            <a:prstGeom prst="rect">
              <a:avLst/>
            </a:prstGeom>
            <a:noFill/>
            <a:ln>
              <a:solidFill>
                <a:srgbClr val="244366"/>
              </a:solidFill>
            </a:ln>
          </p:spPr>
          <p:txBody>
            <a:bodyPr wrap="square" anchor="b">
              <a:spAutoFit/>
            </a:bodyPr>
            <a:lstStyle/>
            <a:p>
              <a:pPr marL="1280160"/>
              <a:r>
                <a:rPr lang="en-US" sz="1200" dirty="0">
                  <a:ln>
                    <a:solidFill>
                      <a:srgbClr val="244366"/>
                    </a:solidFill>
                  </a:ln>
                  <a:latin typeface="+mj-lt"/>
                  <a:cs typeface="Calibri Light" panose="020F0302020204030204" pitchFamily="34" charset="0"/>
                </a:rPr>
                <a:t>Name</a:t>
              </a:r>
            </a:p>
          </p:txBody>
        </p:sp>
      </p:grpSp>
      <p:grpSp>
        <p:nvGrpSpPr>
          <p:cNvPr id="26" name="Group 25">
            <a:extLst>
              <a:ext uri="{FF2B5EF4-FFF2-40B4-BE49-F238E27FC236}">
                <a16:creationId xmlns:a16="http://schemas.microsoft.com/office/drawing/2014/main" id="{0B30E981-D787-C060-08C3-3AF01B172E97}"/>
              </a:ext>
            </a:extLst>
          </p:cNvPr>
          <p:cNvGrpSpPr>
            <a:grpSpLocks noGrp="1" noUngrp="1" noRot="1" noMove="1" noResize="1"/>
          </p:cNvGrpSpPr>
          <p:nvPr/>
        </p:nvGrpSpPr>
        <p:grpSpPr>
          <a:xfrm>
            <a:off x="7290513" y="68344"/>
            <a:ext cx="1700341" cy="327702"/>
            <a:chOff x="7290513" y="68344"/>
            <a:chExt cx="1700341" cy="327702"/>
          </a:xfrm>
        </p:grpSpPr>
        <p:pic>
          <p:nvPicPr>
            <p:cNvPr id="14" name="Picture 13">
              <a:extLst>
                <a:ext uri="{FF2B5EF4-FFF2-40B4-BE49-F238E27FC236}">
                  <a16:creationId xmlns:a16="http://schemas.microsoft.com/office/drawing/2014/main" id="{9BA44089-467E-4852-B353-C35F1857B1F7}"/>
                </a:ext>
              </a:extLst>
            </p:cNvPr>
            <p:cNvPicPr>
              <a:picLocks noGrp="1" noRot="1" noChangeAspect="1" noMove="1" noResize="1" noEditPoints="1" noAdjustHandles="1" noChangeArrowheads="1" noChangeShapeType="1" noCrop="1"/>
            </p:cNvPicPr>
            <p:nvPr/>
          </p:nvPicPr>
          <p:blipFill rotWithShape="1">
            <a:blip r:embed="rId3" cstate="screen">
              <a:extLst>
                <a:ext uri="{28A0092B-C50C-407E-A947-70E740481C1C}">
                  <a14:useLocalDpi xmlns:a14="http://schemas.microsoft.com/office/drawing/2010/main"/>
                </a:ext>
              </a:extLst>
            </a:blip>
            <a:srcRect l="32453"/>
            <a:stretch/>
          </p:blipFill>
          <p:spPr>
            <a:xfrm>
              <a:off x="7298107" y="85150"/>
              <a:ext cx="669394" cy="310896"/>
            </a:xfrm>
            <a:prstGeom prst="rect">
              <a:avLst/>
            </a:prstGeom>
          </p:spPr>
        </p:pic>
        <p:sp>
          <p:nvSpPr>
            <p:cNvPr id="13" name="TextBox 12">
              <a:extLst>
                <a:ext uri="{FF2B5EF4-FFF2-40B4-BE49-F238E27FC236}">
                  <a16:creationId xmlns:a16="http://schemas.microsoft.com/office/drawing/2014/main" id="{9D63F57F-A6C1-5DA6-5738-15B7F89A6B5B}"/>
                </a:ext>
              </a:extLst>
            </p:cNvPr>
            <p:cNvSpPr txBox="1">
              <a:spLocks noGrp="1" noRot="1" noMove="1" noResize="1" noEditPoints="1" noAdjustHandles="1" noChangeArrowheads="1" noChangeShapeType="1"/>
            </p:cNvSpPr>
            <p:nvPr/>
          </p:nvSpPr>
          <p:spPr>
            <a:xfrm>
              <a:off x="7298108" y="68344"/>
              <a:ext cx="562328" cy="307777"/>
            </a:xfrm>
            <a:prstGeom prst="rect">
              <a:avLst/>
            </a:prstGeom>
            <a:noFill/>
            <a:ln>
              <a:noFill/>
            </a:ln>
          </p:spPr>
          <p:txBody>
            <a:bodyPr wrap="square">
              <a:spAutoFit/>
            </a:bodyPr>
            <a:lstStyle/>
            <a:p>
              <a:r>
                <a:rPr lang="en-US" sz="1400" b="1" dirty="0">
                  <a:solidFill>
                    <a:schemeClr val="bg1"/>
                  </a:solidFill>
                  <a:latin typeface="Calibri Light" panose="020F0302020204030204" pitchFamily="34" charset="0"/>
                  <a:cs typeface="Calibri Light" panose="020F0302020204030204" pitchFamily="34" charset="0"/>
                </a:rPr>
                <a:t>Date: </a:t>
              </a:r>
              <a:endParaRPr lang="en-US" sz="1400" b="1" dirty="0">
                <a:latin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id="{A71EB1EF-2E85-B552-35A2-7EAE887703DA}"/>
                </a:ext>
              </a:extLst>
            </p:cNvPr>
            <p:cNvSpPr txBox="1">
              <a:spLocks noGrp="1" noRot="1" noMove="1" noResize="1" noEditPoints="1" noAdjustHandles="1" noChangeArrowheads="1" noChangeShapeType="1"/>
            </p:cNvSpPr>
            <p:nvPr/>
          </p:nvSpPr>
          <p:spPr>
            <a:xfrm>
              <a:off x="7290513" y="81609"/>
              <a:ext cx="1700341" cy="310896"/>
            </a:xfrm>
            <a:prstGeom prst="rect">
              <a:avLst/>
            </a:prstGeom>
            <a:noFill/>
            <a:ln>
              <a:solidFill>
                <a:srgbClr val="244366"/>
              </a:solidFill>
            </a:ln>
          </p:spPr>
          <p:txBody>
            <a:bodyPr wrap="square" anchor="b">
              <a:spAutoFit/>
            </a:bodyPr>
            <a:lstStyle/>
            <a:p>
              <a:pPr marL="548640"/>
              <a:r>
                <a:rPr lang="en-US" sz="1200" dirty="0">
                  <a:ln>
                    <a:solidFill>
                      <a:srgbClr val="244366"/>
                    </a:solidFill>
                  </a:ln>
                  <a:latin typeface="+mj-lt"/>
                  <a:cs typeface="Calibri Light" panose="020F0302020204030204" pitchFamily="34" charset="0"/>
                </a:rPr>
                <a:t>2/12/2024</a:t>
              </a:r>
            </a:p>
          </p:txBody>
        </p:sp>
      </p:grpSp>
      <p:grpSp>
        <p:nvGrpSpPr>
          <p:cNvPr id="20" name="Group 19">
            <a:extLst>
              <a:ext uri="{FF2B5EF4-FFF2-40B4-BE49-F238E27FC236}">
                <a16:creationId xmlns:a16="http://schemas.microsoft.com/office/drawing/2014/main" id="{1406B731-AF0B-57F6-7F90-EBDAB9D3BB6A}"/>
              </a:ext>
            </a:extLst>
          </p:cNvPr>
          <p:cNvGrpSpPr>
            <a:grpSpLocks noGrp="1" noUngrp="1" noRot="1" noMove="1" noResize="1"/>
          </p:cNvGrpSpPr>
          <p:nvPr/>
        </p:nvGrpSpPr>
        <p:grpSpPr>
          <a:xfrm>
            <a:off x="3522489" y="488570"/>
            <a:ext cx="5474265" cy="274320"/>
            <a:chOff x="3522489" y="488570"/>
            <a:chExt cx="5474265" cy="274320"/>
          </a:xfrm>
        </p:grpSpPr>
        <p:sp>
          <p:nvSpPr>
            <p:cNvPr id="11" name="Rectangle: Rounded Corners 10">
              <a:extLst>
                <a:ext uri="{FF2B5EF4-FFF2-40B4-BE49-F238E27FC236}">
                  <a16:creationId xmlns:a16="http://schemas.microsoft.com/office/drawing/2014/main" id="{5345846B-7DED-258F-7A62-27BDA5FA2A97}"/>
                </a:ext>
              </a:extLst>
            </p:cNvPr>
            <p:cNvSpPr>
              <a:spLocks noGrp="1" noRot="1" noMove="1" noResize="1" noEditPoints="1" noAdjustHandles="1" noChangeArrowheads="1" noChangeShapeType="1"/>
            </p:cNvSpPr>
            <p:nvPr/>
          </p:nvSpPr>
          <p:spPr>
            <a:xfrm>
              <a:off x="3522489" y="488570"/>
              <a:ext cx="906664" cy="274320"/>
            </a:xfrm>
            <a:prstGeom prst="roundRect">
              <a:avLst/>
            </a:prstGeom>
            <a:solidFill>
              <a:srgbClr val="FF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mj-lt"/>
                </a:rPr>
                <a:t>Scope</a:t>
              </a:r>
            </a:p>
          </p:txBody>
        </p:sp>
        <p:sp>
          <p:nvSpPr>
            <p:cNvPr id="17" name="Rectangle: Rounded Corners 16">
              <a:extLst>
                <a:ext uri="{FF2B5EF4-FFF2-40B4-BE49-F238E27FC236}">
                  <a16:creationId xmlns:a16="http://schemas.microsoft.com/office/drawing/2014/main" id="{650016D5-59FA-A536-3D5E-2F18203EA266}"/>
                </a:ext>
              </a:extLst>
            </p:cNvPr>
            <p:cNvSpPr>
              <a:spLocks noGrp="1" noRot="1" noMove="1" noResize="1" noEditPoints="1" noAdjustHandles="1" noChangeArrowheads="1" noChangeShapeType="1"/>
            </p:cNvSpPr>
            <p:nvPr/>
          </p:nvSpPr>
          <p:spPr>
            <a:xfrm>
              <a:off x="4695667" y="488570"/>
              <a:ext cx="1038972" cy="274320"/>
            </a:xfrm>
            <a:prstGeom prst="roundRect">
              <a:avLst/>
            </a:prstGeom>
            <a:solidFill>
              <a:srgbClr val="FFFF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mj-lt"/>
                </a:rPr>
                <a:t>Schedule</a:t>
              </a:r>
            </a:p>
          </p:txBody>
        </p:sp>
        <p:sp>
          <p:nvSpPr>
            <p:cNvPr id="18" name="Rectangle: Rounded Corners 17">
              <a:extLst>
                <a:ext uri="{FF2B5EF4-FFF2-40B4-BE49-F238E27FC236}">
                  <a16:creationId xmlns:a16="http://schemas.microsoft.com/office/drawing/2014/main" id="{756DBF8E-FF88-984B-C6A1-74A542CB6729}"/>
                </a:ext>
              </a:extLst>
            </p:cNvPr>
            <p:cNvSpPr>
              <a:spLocks noGrp="1" noRot="1" noMove="1" noResize="1" noEditPoints="1" noAdjustHandles="1" noChangeArrowheads="1" noChangeShapeType="1"/>
            </p:cNvSpPr>
            <p:nvPr/>
          </p:nvSpPr>
          <p:spPr>
            <a:xfrm>
              <a:off x="5910363" y="488570"/>
              <a:ext cx="906664" cy="274320"/>
            </a:xfrm>
            <a:prstGeom prst="roundRect">
              <a:avLst/>
            </a:prstGeom>
            <a:solidFill>
              <a:srgbClr val="00B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latin typeface="+mj-lt"/>
                </a:rPr>
                <a:t>Budget</a:t>
              </a:r>
            </a:p>
          </p:txBody>
        </p:sp>
        <p:sp>
          <p:nvSpPr>
            <p:cNvPr id="19" name="Rectangle: Rounded Corners 18">
              <a:extLst>
                <a:ext uri="{FF2B5EF4-FFF2-40B4-BE49-F238E27FC236}">
                  <a16:creationId xmlns:a16="http://schemas.microsoft.com/office/drawing/2014/main" id="{68449A8B-4AF5-D503-1179-1004B9E61EEF}"/>
                </a:ext>
              </a:extLst>
            </p:cNvPr>
            <p:cNvSpPr>
              <a:spLocks noGrp="1" noRot="1" noMove="1" noResize="1" noEditPoints="1" noAdjustHandles="1" noChangeArrowheads="1" noChangeShapeType="1"/>
            </p:cNvSpPr>
            <p:nvPr/>
          </p:nvSpPr>
          <p:spPr>
            <a:xfrm>
              <a:off x="7038146" y="488570"/>
              <a:ext cx="1958608" cy="274320"/>
            </a:xfrm>
            <a:prstGeom prst="roundRect">
              <a:avLst/>
            </a:prstGeom>
            <a:solidFill>
              <a:srgbClr val="00B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latin typeface="+mj-lt"/>
                </a:rPr>
                <a:t>Critical Success Factors</a:t>
              </a:r>
            </a:p>
          </p:txBody>
        </p:sp>
      </p:grpSp>
    </p:spTree>
    <p:extLst>
      <p:ext uri="{BB962C8B-B14F-4D97-AF65-F5344CB8AC3E}">
        <p14:creationId xmlns:p14="http://schemas.microsoft.com/office/powerpoint/2010/main" val="2658630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Picture 32">
            <a:extLst>
              <a:ext uri="{FF2B5EF4-FFF2-40B4-BE49-F238E27FC236}">
                <a16:creationId xmlns:a16="http://schemas.microsoft.com/office/drawing/2014/main" id="{0C62ED7D-0BCC-4A52-AD9F-0672A02EA81D}"/>
              </a:ext>
            </a:extLst>
          </p:cNvPr>
          <p:cNvPicPr>
            <a:picLocks noGrp="1" noRot="1" noChangeAspect="1" noMove="1" noResize="1" noEditPoints="1" noAdjustHandles="1" noChangeArrowheads="1" noChangeShapeType="1" noCrop="1"/>
          </p:cNvPicPr>
          <p:nvPr/>
        </p:nvPicPr>
        <p:blipFill rotWithShape="1">
          <a:blip r:embed="rId3" cstate="screen">
            <a:extLst>
              <a:ext uri="{28A0092B-C50C-407E-A947-70E740481C1C}">
                <a14:useLocalDpi xmlns:a14="http://schemas.microsoft.com/office/drawing/2010/main"/>
              </a:ext>
            </a:extLst>
          </a:blip>
          <a:srcRect l="32453"/>
          <a:stretch/>
        </p:blipFill>
        <p:spPr>
          <a:xfrm>
            <a:off x="103195" y="91274"/>
            <a:ext cx="1099185" cy="300860"/>
          </a:xfrm>
          <a:prstGeom prst="rect">
            <a:avLst/>
          </a:prstGeom>
        </p:spPr>
      </p:pic>
      <p:graphicFrame>
        <p:nvGraphicFramePr>
          <p:cNvPr id="5" name="Table 4">
            <a:extLst>
              <a:ext uri="{FF2B5EF4-FFF2-40B4-BE49-F238E27FC236}">
                <a16:creationId xmlns:a16="http://schemas.microsoft.com/office/drawing/2014/main" id="{C15C8D31-490E-DE07-AE9C-3962899E59B9}"/>
              </a:ext>
            </a:extLst>
          </p:cNvPr>
          <p:cNvGraphicFramePr>
            <a:graphicFrameLocks noGrp="1"/>
          </p:cNvGraphicFramePr>
          <p:nvPr>
            <p:extLst>
              <p:ext uri="{D42A27DB-BD31-4B8C-83A1-F6EECF244321}">
                <p14:modId xmlns:p14="http://schemas.microsoft.com/office/powerpoint/2010/main" val="754138205"/>
              </p:ext>
            </p:extLst>
          </p:nvPr>
        </p:nvGraphicFramePr>
        <p:xfrm>
          <a:off x="113104" y="406624"/>
          <a:ext cx="8917791" cy="1737360"/>
        </p:xfrm>
        <a:graphic>
          <a:graphicData uri="http://schemas.openxmlformats.org/drawingml/2006/table">
            <a:tbl>
              <a:tblPr firstRow="1">
                <a:effectLst/>
                <a:tableStyleId>{EB344D84-9AFB-497E-A393-DC336BA19D2E}</a:tableStyleId>
              </a:tblPr>
              <a:tblGrid>
                <a:gridCol w="311530">
                  <a:extLst>
                    <a:ext uri="{9D8B030D-6E8A-4147-A177-3AD203B41FA5}">
                      <a16:colId xmlns:a16="http://schemas.microsoft.com/office/drawing/2014/main" val="3084909821"/>
                    </a:ext>
                  </a:extLst>
                </a:gridCol>
                <a:gridCol w="762009">
                  <a:extLst>
                    <a:ext uri="{9D8B030D-6E8A-4147-A177-3AD203B41FA5}">
                      <a16:colId xmlns:a16="http://schemas.microsoft.com/office/drawing/2014/main" val="3654666525"/>
                    </a:ext>
                  </a:extLst>
                </a:gridCol>
                <a:gridCol w="1963390">
                  <a:extLst>
                    <a:ext uri="{9D8B030D-6E8A-4147-A177-3AD203B41FA5}">
                      <a16:colId xmlns:a16="http://schemas.microsoft.com/office/drawing/2014/main" val="1202260351"/>
                    </a:ext>
                  </a:extLst>
                </a:gridCol>
                <a:gridCol w="755370">
                  <a:extLst>
                    <a:ext uri="{9D8B030D-6E8A-4147-A177-3AD203B41FA5}">
                      <a16:colId xmlns:a16="http://schemas.microsoft.com/office/drawing/2014/main" val="3240113564"/>
                    </a:ext>
                  </a:extLst>
                </a:gridCol>
                <a:gridCol w="572276">
                  <a:extLst>
                    <a:ext uri="{9D8B030D-6E8A-4147-A177-3AD203B41FA5}">
                      <a16:colId xmlns:a16="http://schemas.microsoft.com/office/drawing/2014/main" val="3060932381"/>
                    </a:ext>
                  </a:extLst>
                </a:gridCol>
                <a:gridCol w="1053347">
                  <a:extLst>
                    <a:ext uri="{9D8B030D-6E8A-4147-A177-3AD203B41FA5}">
                      <a16:colId xmlns:a16="http://schemas.microsoft.com/office/drawing/2014/main" val="52081285"/>
                    </a:ext>
                  </a:extLst>
                </a:gridCol>
                <a:gridCol w="801456">
                  <a:extLst>
                    <a:ext uri="{9D8B030D-6E8A-4147-A177-3AD203B41FA5}">
                      <a16:colId xmlns:a16="http://schemas.microsoft.com/office/drawing/2014/main" val="840035341"/>
                    </a:ext>
                  </a:extLst>
                </a:gridCol>
                <a:gridCol w="2698413">
                  <a:extLst>
                    <a:ext uri="{9D8B030D-6E8A-4147-A177-3AD203B41FA5}">
                      <a16:colId xmlns:a16="http://schemas.microsoft.com/office/drawing/2014/main" val="658728078"/>
                    </a:ext>
                  </a:extLst>
                </a:gridCol>
              </a:tblGrid>
              <a:tr h="256032">
                <a:tc gridSpan="8">
                  <a:txBody>
                    <a:bodyPr/>
                    <a:lstStyle/>
                    <a:p>
                      <a:pPr algn="ctr"/>
                      <a:r>
                        <a:rPr lang="en-CA" sz="1200" b="1" dirty="0">
                          <a:solidFill>
                            <a:schemeClr val="bg1"/>
                          </a:solidFill>
                          <a:latin typeface="+mj-lt"/>
                          <a:cs typeface="Calibri Light" panose="020F0302020204030204" pitchFamily="34" charset="0"/>
                        </a:rPr>
                        <a:t>Action Items cont.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B6BA3"/>
                    </a:solidFill>
                  </a:tcPr>
                </a:tc>
                <a:tc hMerge="1">
                  <a:txBody>
                    <a:bodyPr/>
                    <a:lstStyle/>
                    <a:p>
                      <a:pPr marL="0" algn="ctr" fontAlgn="ctr"/>
                      <a:endParaRPr lang="en-CA" sz="1200" b="1" i="0" u="none" strike="noStrike">
                        <a:solidFill>
                          <a:schemeClr val="accent5"/>
                        </a:solidFill>
                        <a:effectLst/>
                        <a:latin typeface="+mj-lt"/>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72000" algn="l" fontAlgn="ctr"/>
                      <a:endParaRPr lang="en-CA" sz="1200" b="1" i="0" u="none" strike="noStrike">
                        <a:solidFill>
                          <a:schemeClr val="accent5"/>
                        </a:solidFill>
                        <a:effectLst/>
                        <a:latin typeface="+mj-lt"/>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0" algn="ctr" fontAlgn="ctr"/>
                      <a:endParaRPr lang="en-CA" sz="1200" b="1" i="0" u="none" strike="noStrike" dirty="0">
                        <a:solidFill>
                          <a:schemeClr val="accent5"/>
                        </a:solidFill>
                        <a:effectLst/>
                        <a:latin typeface="+mj-lt"/>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0" algn="ctr" fontAlgn="ctr"/>
                      <a:endParaRPr lang="en-CA" sz="1200" b="1" i="0" u="none" strike="noStrike" dirty="0">
                        <a:solidFill>
                          <a:schemeClr val="accent5"/>
                        </a:solidFill>
                        <a:effectLst/>
                        <a:latin typeface="+mj-lt"/>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0" algn="ctr" fontAlgn="ctr"/>
                      <a:endParaRPr lang="en-CA" sz="1200" b="1" i="0" u="none" strike="noStrike" dirty="0">
                        <a:solidFill>
                          <a:schemeClr val="accent5"/>
                        </a:solidFill>
                        <a:effectLst/>
                        <a:latin typeface="+mj-lt"/>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0" algn="ctr" fontAlgn="ctr"/>
                      <a:endParaRPr lang="en-CA" sz="1200" b="1" i="0" u="none" strike="noStrike">
                        <a:solidFill>
                          <a:schemeClr val="accent5"/>
                        </a:solidFill>
                        <a:effectLst/>
                        <a:latin typeface="+mj-lt"/>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72000" algn="l" fontAlgn="ctr"/>
                      <a:endParaRPr lang="en-CA" sz="1200" b="1" i="0" u="none" strike="noStrike" dirty="0">
                        <a:solidFill>
                          <a:schemeClr val="accent5"/>
                        </a:solidFill>
                        <a:effectLst/>
                        <a:latin typeface="+mj-lt"/>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800086155"/>
                  </a:ext>
                </a:extLst>
              </a:tr>
              <a:tr h="194196">
                <a:tc>
                  <a:txBody>
                    <a:bodyPr/>
                    <a:lstStyle/>
                    <a:p>
                      <a:pPr marL="0" algn="ctr" defTabSz="914400" rtl="0" eaLnBrk="1" fontAlgn="ctr" latinLnBrk="0" hangingPunct="1"/>
                      <a:r>
                        <a:rPr lang="en-CA" sz="1200" b="1" kern="1200" dirty="0">
                          <a:solidFill>
                            <a:schemeClr val="tx1"/>
                          </a:solidFill>
                          <a:latin typeface="+mn-lt"/>
                          <a:ea typeface="+mn-ea"/>
                          <a:cs typeface="Calibri Light" panose="020F0302020204030204" pitchFamily="34" charset="0"/>
                        </a:rPr>
                        <a:t>ID</a:t>
                      </a:r>
                    </a:p>
                  </a:txBody>
                  <a:tcPr marL="27432" marR="27432" marT="27432" marB="274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ctr" latinLnBrk="0" hangingPunct="1"/>
                      <a:r>
                        <a:rPr lang="en-CA" sz="1200" b="1" kern="1200" dirty="0">
                          <a:solidFill>
                            <a:schemeClr val="tx1"/>
                          </a:solidFill>
                          <a:latin typeface="+mn-lt"/>
                          <a:ea typeface="+mn-ea"/>
                          <a:cs typeface="Calibri Light" panose="020F0302020204030204" pitchFamily="34" charset="0"/>
                        </a:rPr>
                        <a:t>Owner</a:t>
                      </a:r>
                    </a:p>
                  </a:txBody>
                  <a:tcPr marL="27432" marR="27432" marT="27432" marB="274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ctr" latinLnBrk="0" hangingPunct="1"/>
                      <a:r>
                        <a:rPr lang="en-CA" sz="1200" b="1" kern="1200" dirty="0">
                          <a:solidFill>
                            <a:schemeClr val="tx1"/>
                          </a:solidFill>
                          <a:latin typeface="+mn-lt"/>
                          <a:ea typeface="+mn-ea"/>
                          <a:cs typeface="Calibri Light" panose="020F0302020204030204" pitchFamily="34" charset="0"/>
                        </a:rPr>
                        <a:t>Action Item</a:t>
                      </a:r>
                    </a:p>
                  </a:txBody>
                  <a:tcPr marL="27432" marR="27432" marT="27432" marB="274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ctr" latinLnBrk="0" hangingPunct="1"/>
                      <a:r>
                        <a:rPr lang="en-CA" sz="1200" b="1" kern="1200" dirty="0">
                          <a:solidFill>
                            <a:schemeClr val="tx1"/>
                          </a:solidFill>
                          <a:latin typeface="+mn-lt"/>
                          <a:ea typeface="+mn-ea"/>
                          <a:cs typeface="Calibri Light" panose="020F0302020204030204" pitchFamily="34" charset="0"/>
                        </a:rPr>
                        <a:t>Estimate</a:t>
                      </a:r>
                    </a:p>
                  </a:txBody>
                  <a:tcPr marL="27432" marR="27432" marT="27432" marB="274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ctr" latinLnBrk="0" hangingPunct="1"/>
                      <a:r>
                        <a:rPr lang="en-CA" sz="1200" b="1" kern="1200" dirty="0">
                          <a:solidFill>
                            <a:schemeClr val="tx1"/>
                          </a:solidFill>
                          <a:latin typeface="+mn-lt"/>
                          <a:ea typeface="+mn-ea"/>
                          <a:cs typeface="Calibri Light" panose="020F0302020204030204" pitchFamily="34" charset="0"/>
                        </a:rPr>
                        <a:t>Actual</a:t>
                      </a:r>
                    </a:p>
                  </a:txBody>
                  <a:tcPr marL="27432" marR="27432" marT="27432" marB="274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ctr" latinLnBrk="0" hangingPunct="1"/>
                      <a:r>
                        <a:rPr lang="en-CA" sz="1200" b="1" kern="1200" dirty="0">
                          <a:solidFill>
                            <a:schemeClr val="tx1"/>
                          </a:solidFill>
                          <a:latin typeface="+mn-lt"/>
                          <a:ea typeface="+mn-ea"/>
                          <a:cs typeface="Calibri Light" panose="020F0302020204030204" pitchFamily="34" charset="0"/>
                        </a:rPr>
                        <a:t>Date Opened</a:t>
                      </a:r>
                    </a:p>
                  </a:txBody>
                  <a:tcPr marL="27432" marR="27432" marT="27432" marB="274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ctr" latinLnBrk="0" hangingPunct="1"/>
                      <a:r>
                        <a:rPr lang="en-CA" sz="1200" b="1" kern="1200">
                          <a:solidFill>
                            <a:schemeClr val="tx1"/>
                          </a:solidFill>
                          <a:latin typeface="+mn-lt"/>
                          <a:ea typeface="+mn-ea"/>
                          <a:cs typeface="Calibri Light" panose="020F0302020204030204" pitchFamily="34" charset="0"/>
                        </a:rPr>
                        <a:t>Due Date</a:t>
                      </a:r>
                    </a:p>
                  </a:txBody>
                  <a:tcPr marL="27432" marR="27432" marT="27432" marB="274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ctr" latinLnBrk="0" hangingPunct="1"/>
                      <a:r>
                        <a:rPr lang="en-CA" sz="1200" b="1" kern="1200" dirty="0">
                          <a:solidFill>
                            <a:schemeClr val="tx1"/>
                          </a:solidFill>
                          <a:latin typeface="+mn-lt"/>
                          <a:ea typeface="+mn-ea"/>
                          <a:cs typeface="Calibri Light" panose="020F0302020204030204" pitchFamily="34" charset="0"/>
                        </a:rPr>
                        <a:t>Notes</a:t>
                      </a:r>
                    </a:p>
                  </a:txBody>
                  <a:tcPr marL="27432" marR="27432" marT="27432" marB="274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79425352"/>
                  </a:ext>
                </a:extLst>
              </a:tr>
              <a:tr h="182880">
                <a:tc>
                  <a:txBody>
                    <a:bodyPr/>
                    <a:lstStyle/>
                    <a:p>
                      <a:pPr marL="0" algn="ctr" fontAlgn="ctr"/>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chemeClr val="tx1"/>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algn="l"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algn="l"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3685763"/>
                  </a:ext>
                </a:extLst>
              </a:tr>
              <a:tr h="182880">
                <a:tc>
                  <a:txBody>
                    <a:bodyPr/>
                    <a:lstStyle/>
                    <a:p>
                      <a:pPr marL="0" algn="ctr" fontAlgn="ctr"/>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algn="l"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algn="l"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43890110"/>
                  </a:ext>
                </a:extLst>
              </a:tr>
              <a:tr h="182880">
                <a:tc>
                  <a:txBody>
                    <a:bodyPr/>
                    <a:lstStyle/>
                    <a:p>
                      <a:pPr marL="0" algn="ctr" fontAlgn="ctr"/>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algn="l"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algn="l"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9957526"/>
                  </a:ext>
                </a:extLst>
              </a:tr>
              <a:tr h="182880">
                <a:tc>
                  <a:txBody>
                    <a:bodyPr/>
                    <a:lstStyle/>
                    <a:p>
                      <a:pPr marL="0" algn="ctr" fontAlgn="ctr"/>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algn="l"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algn="l"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8654389"/>
                  </a:ext>
                </a:extLst>
              </a:tr>
              <a:tr h="182880">
                <a:tc>
                  <a:txBody>
                    <a:bodyPr/>
                    <a:lstStyle/>
                    <a:p>
                      <a:pPr marL="0" algn="ctr" fontAlgn="ctr"/>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algn="l"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algn="l"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8742636"/>
                  </a:ext>
                </a:extLst>
              </a:tr>
              <a:tr h="182880">
                <a:tc>
                  <a:txBody>
                    <a:bodyPr/>
                    <a:lstStyle/>
                    <a:p>
                      <a:pPr marL="0" algn="ctr" fontAlgn="ctr"/>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algn="l"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algn="l"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6478450"/>
                  </a:ext>
                </a:extLst>
              </a:tr>
            </a:tbl>
          </a:graphicData>
        </a:graphic>
      </p:graphicFrame>
      <p:pic>
        <p:nvPicPr>
          <p:cNvPr id="3" name="Picture 2">
            <a:extLst>
              <a:ext uri="{FF2B5EF4-FFF2-40B4-BE49-F238E27FC236}">
                <a16:creationId xmlns:a16="http://schemas.microsoft.com/office/drawing/2014/main" id="{00000000-0008-0000-0000-000002000000}"/>
              </a:ext>
            </a:extLst>
          </p:cNvPr>
          <p:cNvPicPr>
            <a:picLocks noGrp="1" noRo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449854" y="91274"/>
            <a:ext cx="1099186" cy="307777"/>
          </a:xfrm>
          <a:prstGeom prst="rect">
            <a:avLst/>
          </a:prstGeom>
          <a:noFill/>
          <a:ln>
            <a:noFill/>
          </a:ln>
        </p:spPr>
      </p:pic>
      <p:graphicFrame>
        <p:nvGraphicFramePr>
          <p:cNvPr id="2" name="Table 1">
            <a:extLst>
              <a:ext uri="{FF2B5EF4-FFF2-40B4-BE49-F238E27FC236}">
                <a16:creationId xmlns:a16="http://schemas.microsoft.com/office/drawing/2014/main" id="{D53448BC-2F55-2ED2-3146-8DF31CEDE4A7}"/>
              </a:ext>
            </a:extLst>
          </p:cNvPr>
          <p:cNvGraphicFramePr>
            <a:graphicFrameLocks/>
          </p:cNvGraphicFramePr>
          <p:nvPr>
            <p:extLst>
              <p:ext uri="{D42A27DB-BD31-4B8C-83A1-F6EECF244321}">
                <p14:modId xmlns:p14="http://schemas.microsoft.com/office/powerpoint/2010/main" val="2718956208"/>
              </p:ext>
            </p:extLst>
          </p:nvPr>
        </p:nvGraphicFramePr>
        <p:xfrm>
          <a:off x="103195" y="2451131"/>
          <a:ext cx="4407560" cy="780288"/>
        </p:xfrm>
        <a:graphic>
          <a:graphicData uri="http://schemas.openxmlformats.org/drawingml/2006/table">
            <a:tbl>
              <a:tblPr firstRow="1" bandRow="1">
                <a:effectLst>
                  <a:outerShdw blurRad="50800" dist="38100" dir="2700000" algn="tl" rotWithShape="0">
                    <a:prstClr val="black">
                      <a:alpha val="40000"/>
                    </a:prstClr>
                  </a:outerShdw>
                </a:effectLst>
                <a:tableStyleId>{5940675A-B579-460E-94D1-54222C63F5DA}</a:tableStyleId>
              </a:tblPr>
              <a:tblGrid>
                <a:gridCol w="1096340">
                  <a:extLst>
                    <a:ext uri="{9D8B030D-6E8A-4147-A177-3AD203B41FA5}">
                      <a16:colId xmlns:a16="http://schemas.microsoft.com/office/drawing/2014/main" val="3056828257"/>
                    </a:ext>
                  </a:extLst>
                </a:gridCol>
                <a:gridCol w="3311220">
                  <a:extLst>
                    <a:ext uri="{9D8B030D-6E8A-4147-A177-3AD203B41FA5}">
                      <a16:colId xmlns:a16="http://schemas.microsoft.com/office/drawing/2014/main" val="2551306083"/>
                    </a:ext>
                  </a:extLst>
                </a:gridCol>
              </a:tblGrid>
              <a:tr h="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kern="1200" dirty="0">
                          <a:solidFill>
                            <a:schemeClr val="bg1"/>
                          </a:solidFill>
                          <a:latin typeface="+mn-lt"/>
                          <a:ea typeface="+mn-ea"/>
                          <a:cs typeface="Arial" panose="020B0604020202020204" pitchFamily="34" charset="0"/>
                        </a:rPr>
                        <a:t>Project Help</a:t>
                      </a:r>
                    </a:p>
                  </a:txBody>
                  <a:tcPr>
                    <a:solidFill>
                      <a:srgbClr val="3B6EA6"/>
                    </a:solidFill>
                  </a:tcPr>
                </a:tc>
                <a:tc hMerge="1">
                  <a:txBody>
                    <a:bodyPr/>
                    <a:lstStyle/>
                    <a:p>
                      <a:pPr algn="ctr"/>
                      <a:endParaRPr lang="en-CA" sz="140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335681911"/>
                  </a:ext>
                </a:extLst>
              </a:tr>
              <a:tr h="234708">
                <a:tc>
                  <a:txBody>
                    <a:bodyPr/>
                    <a:lstStyle/>
                    <a:p>
                      <a:r>
                        <a:rPr lang="en-CA" sz="1200" b="1" dirty="0">
                          <a:latin typeface="+mn-lt"/>
                          <a:cs typeface="Calibri" panose="020F0502020204030204" pitchFamily="34" charset="0"/>
                        </a:rPr>
                        <a:t>PMO Email: </a:t>
                      </a:r>
                    </a:p>
                  </a:txBody>
                  <a:tcPr marL="27432" marR="27432" marT="27432" marB="27432" anchor="ctr">
                    <a:solidFill>
                      <a:schemeClr val="accent1">
                        <a:lumMod val="20000"/>
                        <a:lumOff val="80000"/>
                      </a:schemeClr>
                    </a:solidFill>
                  </a:tcPr>
                </a:tc>
                <a:tc>
                  <a:txBody>
                    <a:bodyPr/>
                    <a:lstStyle/>
                    <a:p>
                      <a:pPr algn="l"/>
                      <a:r>
                        <a:rPr lang="en-CA" sz="1200" b="0" dirty="0" err="1">
                          <a:latin typeface="+mn-lt"/>
                          <a:cs typeface="Calibri Light" panose="020F0302020204030204" pitchFamily="34" charset="0"/>
                          <a:hlinkClick r:id="rId5"/>
                        </a:rPr>
                        <a:t>PMO@uconn.onmicrosoft.com</a:t>
                      </a:r>
                      <a:r>
                        <a:rPr lang="en-CA" sz="1200" b="0" dirty="0">
                          <a:latin typeface="+mn-lt"/>
                          <a:cs typeface="Calibri Light" panose="020F0302020204030204" pitchFamily="34" charset="0"/>
                        </a:rPr>
                        <a:t> </a:t>
                      </a:r>
                    </a:p>
                  </a:txBody>
                  <a:tcPr marL="27432" marR="27432" marT="27432" marB="27432" anchor="ctr">
                    <a:solidFill>
                      <a:schemeClr val="bg1"/>
                    </a:solidFill>
                  </a:tcPr>
                </a:tc>
                <a:extLst>
                  <a:ext uri="{0D108BD9-81ED-4DB2-BD59-A6C34878D82A}">
                    <a16:rowId xmlns:a16="http://schemas.microsoft.com/office/drawing/2014/main" val="1970265337"/>
                  </a:ext>
                </a:extLst>
              </a:tr>
              <a:tr h="234708">
                <a:tc>
                  <a:txBody>
                    <a:bodyPr/>
                    <a:lstStyle/>
                    <a:p>
                      <a:r>
                        <a:rPr lang="en-CA" sz="1200" b="1" dirty="0">
                          <a:latin typeface="+mn-lt"/>
                          <a:cs typeface="Calibri" panose="020F0502020204030204" pitchFamily="34" charset="0"/>
                        </a:rPr>
                        <a:t>PMO Website: </a:t>
                      </a:r>
                    </a:p>
                  </a:txBody>
                  <a:tcPr marL="27432" marR="27432" marT="27432" marB="27432" anchor="ctr">
                    <a:solidFill>
                      <a:schemeClr val="accent1">
                        <a:lumMod val="20000"/>
                        <a:lumOff val="80000"/>
                      </a:schemeClr>
                    </a:solidFill>
                  </a:tcPr>
                </a:tc>
                <a:tc>
                  <a:txBody>
                    <a:bodyPr/>
                    <a:lstStyle/>
                    <a:p>
                      <a:pPr algn="l"/>
                      <a:r>
                        <a:rPr lang="en-CA" sz="1200" b="0" dirty="0">
                          <a:latin typeface="+mn-lt"/>
                          <a:cs typeface="Calibri Light" panose="020F0302020204030204" pitchFamily="34" charset="0"/>
                          <a:hlinkClick r:id="rId6"/>
                        </a:rPr>
                        <a:t>https://</a:t>
                      </a:r>
                      <a:r>
                        <a:rPr lang="en-CA" sz="1200" b="0" dirty="0" err="1">
                          <a:latin typeface="+mn-lt"/>
                          <a:cs typeface="Calibri Light" panose="020F0302020204030204" pitchFamily="34" charset="0"/>
                          <a:hlinkClick r:id="rId6"/>
                        </a:rPr>
                        <a:t>pmo.its.uconn.edu</a:t>
                      </a:r>
                      <a:r>
                        <a:rPr lang="en-CA" sz="1200" b="0" dirty="0">
                          <a:latin typeface="+mn-lt"/>
                          <a:cs typeface="Calibri Light" panose="020F0302020204030204" pitchFamily="34" charset="0"/>
                          <a:hlinkClick r:id="rId6"/>
                        </a:rPr>
                        <a:t>/  </a:t>
                      </a:r>
                      <a:endParaRPr lang="en-CA" sz="1200" b="0" dirty="0">
                        <a:latin typeface="+mn-lt"/>
                        <a:cs typeface="Calibri Light" panose="020F03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2247035425"/>
                  </a:ext>
                </a:extLst>
              </a:tr>
            </a:tbl>
          </a:graphicData>
        </a:graphic>
      </p:graphicFrame>
    </p:spTree>
    <p:extLst>
      <p:ext uri="{BB962C8B-B14F-4D97-AF65-F5344CB8AC3E}">
        <p14:creationId xmlns:p14="http://schemas.microsoft.com/office/powerpoint/2010/main" val="2157071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D1791C29-5099-4A35-9FDB-457AD8D3A166}"/>
              </a:ext>
            </a:extLst>
          </p:cNvPr>
          <p:cNvSpPr>
            <a:spLocks noGrp="1" noRot="1" noMove="1" noResize="1" noEditPoints="1" noAdjustHandles="1" noChangeArrowheads="1" noChangeShapeType="1"/>
          </p:cNvSpPr>
          <p:nvPr/>
        </p:nvSpPr>
        <p:spPr>
          <a:xfrm>
            <a:off x="89501" y="528937"/>
            <a:ext cx="3302659" cy="1770208"/>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000" b="1" dirty="0">
                <a:solidFill>
                  <a:schemeClr val="tx1"/>
                </a:solidFill>
                <a:latin typeface="Calibri" panose="020F0502020204030204" pitchFamily="34" charset="0"/>
                <a:cs typeface="Calibri" panose="020F0502020204030204" pitchFamily="34" charset="0"/>
              </a:rPr>
              <a:t>Summary:</a:t>
            </a:r>
            <a:r>
              <a:rPr lang="en-US" sz="1000" dirty="0">
                <a:solidFill>
                  <a:schemeClr val="tx1"/>
                </a:solidFill>
                <a:latin typeface="Calibri" panose="020F0502020204030204" pitchFamily="34" charset="0"/>
                <a:cs typeface="Calibri" panose="020F0502020204030204" pitchFamily="34" charset="0"/>
              </a:rPr>
              <a:t> </a:t>
            </a:r>
            <a:r>
              <a:rPr lang="en-US" sz="1000" i="1" dirty="0">
                <a:solidFill>
                  <a:schemeClr val="tx1"/>
                </a:solidFill>
                <a:latin typeface="Calibri" panose="020F0502020204030204" pitchFamily="34" charset="0"/>
                <a:cs typeface="Calibri" panose="020F0502020204030204" pitchFamily="34" charset="0"/>
              </a:rPr>
              <a:t>Project is behind schedule and will not achieve Go Live of January, 2024. Team determining new Go Live date. Currently in Implementation phase, testing and remediating discovered issues. Vendor developing required customizations.</a:t>
            </a:r>
          </a:p>
          <a:p>
            <a:endParaRPr lang="en-US" sz="1000" i="1" dirty="0">
              <a:solidFill>
                <a:schemeClr val="tx1"/>
              </a:solidFill>
              <a:latin typeface="Calibri" panose="020F0502020204030204" pitchFamily="34" charset="0"/>
              <a:cs typeface="Calibri" panose="020F0502020204030204" pitchFamily="34" charset="0"/>
            </a:endParaRPr>
          </a:p>
          <a:p>
            <a:r>
              <a:rPr lang="en-US" sz="1000" b="1" dirty="0">
                <a:solidFill>
                  <a:schemeClr val="tx1"/>
                </a:solidFill>
                <a:latin typeface="Calibri" panose="020F0502020204030204" pitchFamily="34" charset="0"/>
                <a:cs typeface="Calibri" panose="020F0502020204030204" pitchFamily="34" charset="0"/>
              </a:rPr>
              <a:t>Definition of Done:</a:t>
            </a:r>
            <a:r>
              <a:rPr lang="en-US" sz="1000" i="1" dirty="0">
                <a:solidFill>
                  <a:schemeClr val="tx1"/>
                </a:solidFill>
                <a:latin typeface="Calibri" panose="020F0502020204030204" pitchFamily="34" charset="0"/>
                <a:cs typeface="Calibri" panose="020F0502020204030204" pitchFamily="34" charset="0"/>
              </a:rPr>
              <a:t> UConn University Safety utilizing VCS as time &amp; labor system of record, and legacy PSP application fully retired.</a:t>
            </a:r>
          </a:p>
          <a:p>
            <a:endParaRPr lang="en-US" sz="1000" i="1" dirty="0">
              <a:solidFill>
                <a:schemeClr val="tx1"/>
              </a:solidFill>
              <a:latin typeface="Calibri" panose="020F0502020204030204" pitchFamily="34" charset="0"/>
              <a:cs typeface="Calibri" panose="020F0502020204030204" pitchFamily="34" charset="0"/>
            </a:endParaRPr>
          </a:p>
          <a:p>
            <a:endParaRPr lang="en-US" sz="1000" i="1" dirty="0">
              <a:solidFill>
                <a:schemeClr val="tx1"/>
              </a:solidFill>
              <a:latin typeface="Calibri" panose="020F0502020204030204" pitchFamily="34" charset="0"/>
              <a:cs typeface="Calibri" panose="020F0502020204030204" pitchFamily="34" charset="0"/>
            </a:endParaRPr>
          </a:p>
        </p:txBody>
      </p:sp>
      <p:graphicFrame>
        <p:nvGraphicFramePr>
          <p:cNvPr id="44" name="Table 43">
            <a:extLst>
              <a:ext uri="{FF2B5EF4-FFF2-40B4-BE49-F238E27FC236}">
                <a16:creationId xmlns:a16="http://schemas.microsoft.com/office/drawing/2014/main" id="{4AC4B817-7B86-455A-BDD7-0E729322E73E}"/>
              </a:ext>
            </a:extLst>
          </p:cNvPr>
          <p:cNvGraphicFramePr>
            <a:graphicFrameLocks/>
          </p:cNvGraphicFramePr>
          <p:nvPr>
            <p:extLst>
              <p:ext uri="{D42A27DB-BD31-4B8C-83A1-F6EECF244321}">
                <p14:modId xmlns:p14="http://schemas.microsoft.com/office/powerpoint/2010/main" val="1517376962"/>
              </p:ext>
            </p:extLst>
          </p:nvPr>
        </p:nvGraphicFramePr>
        <p:xfrm>
          <a:off x="3522489" y="856905"/>
          <a:ext cx="5484804" cy="2074317"/>
        </p:xfrm>
        <a:graphic>
          <a:graphicData uri="http://schemas.openxmlformats.org/drawingml/2006/table">
            <a:tbl>
              <a:tblPr firstRow="1" bandRow="1">
                <a:effectLst>
                  <a:outerShdw blurRad="50800" dist="38100" dir="2700000" algn="tl" rotWithShape="0">
                    <a:prstClr val="black">
                      <a:alpha val="40000"/>
                    </a:prstClr>
                  </a:outerShdw>
                </a:effectLst>
                <a:tableStyleId>{5940675A-B579-460E-94D1-54222C63F5DA}</a:tableStyleId>
              </a:tblPr>
              <a:tblGrid>
                <a:gridCol w="2742402">
                  <a:extLst>
                    <a:ext uri="{9D8B030D-6E8A-4147-A177-3AD203B41FA5}">
                      <a16:colId xmlns:a16="http://schemas.microsoft.com/office/drawing/2014/main" val="2349201438"/>
                    </a:ext>
                  </a:extLst>
                </a:gridCol>
                <a:gridCol w="2742402">
                  <a:extLst>
                    <a:ext uri="{9D8B030D-6E8A-4147-A177-3AD203B41FA5}">
                      <a16:colId xmlns:a16="http://schemas.microsoft.com/office/drawing/2014/main" val="1894051032"/>
                    </a:ext>
                  </a:extLst>
                </a:gridCol>
              </a:tblGrid>
              <a:tr h="233882">
                <a:tc gridSpan="2">
                  <a:txBody>
                    <a:bodyPr/>
                    <a:lstStyle/>
                    <a:p>
                      <a:pPr algn="ctr"/>
                      <a:r>
                        <a:rPr lang="en-CA" sz="1200" b="1" dirty="0">
                          <a:solidFill>
                            <a:schemeClr val="bg1"/>
                          </a:solidFill>
                          <a:latin typeface="Calibri Light" panose="020F0302020204030204" pitchFamily="34" charset="0"/>
                          <a:cs typeface="Calibri Light" panose="020F0302020204030204" pitchFamily="34" charset="0"/>
                        </a:rPr>
                        <a:t>Project Activity</a:t>
                      </a:r>
                    </a:p>
                  </a:txBody>
                  <a:tcPr marL="68580" marR="68580" marT="34290" marB="34290" anchor="ctr">
                    <a:solidFill>
                      <a:srgbClr val="3B6BA3"/>
                    </a:solidFill>
                  </a:tcPr>
                </a:tc>
                <a:tc hMerge="1">
                  <a:txBody>
                    <a:bodyPr/>
                    <a:lstStyle/>
                    <a:p>
                      <a:endParaRPr lang="en-CA"/>
                    </a:p>
                  </a:txBody>
                  <a:tcPr/>
                </a:tc>
                <a:extLst>
                  <a:ext uri="{0D108BD9-81ED-4DB2-BD59-A6C34878D82A}">
                    <a16:rowId xmlns:a16="http://schemas.microsoft.com/office/drawing/2014/main" val="1067903349"/>
                  </a:ext>
                </a:extLst>
              </a:tr>
              <a:tr h="2211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n-lt"/>
                          <a:cs typeface="Calibri Light" panose="020F0302020204030204" pitchFamily="34" charset="0"/>
                        </a:rPr>
                        <a:t>Accomplishments:</a:t>
                      </a:r>
                    </a:p>
                  </a:txBody>
                  <a:tcPr marL="27432" marR="27432" marT="27432" marB="27432">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n-lt"/>
                          <a:cs typeface="Calibri Light" panose="020F0302020204030204" pitchFamily="34" charset="0"/>
                        </a:rPr>
                        <a:t>Next Steps:</a:t>
                      </a:r>
                    </a:p>
                  </a:txBody>
                  <a:tcPr marL="27432" marR="27432" marT="27432" marB="27432">
                    <a:solidFill>
                      <a:schemeClr val="bg1"/>
                    </a:solidFill>
                  </a:tcPr>
                </a:tc>
                <a:extLst>
                  <a:ext uri="{0D108BD9-81ED-4DB2-BD59-A6C34878D82A}">
                    <a16:rowId xmlns:a16="http://schemas.microsoft.com/office/drawing/2014/main" val="1551810668"/>
                  </a:ext>
                </a:extLst>
              </a:tr>
              <a:tr h="1585113">
                <a:tc>
                  <a:txBody>
                    <a:bodyPr/>
                    <a:lstStyle/>
                    <a:p>
                      <a:pPr marL="182880" marR="0" lvl="0" indent="-18288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CA" sz="1000" kern="1200" dirty="0">
                          <a:solidFill>
                            <a:schemeClr val="tx1"/>
                          </a:solidFill>
                          <a:latin typeface="Arial" panose="020B0604020202020204" pitchFamily="34" charset="0"/>
                          <a:ea typeface="+mn-ea"/>
                          <a:cs typeface="Arial" panose="020B0604020202020204" pitchFamily="34" charset="0"/>
                        </a:rPr>
                        <a:t>Completed initial supervisor time pilot</a:t>
                      </a:r>
                    </a:p>
                    <a:p>
                      <a:pPr marL="182880" marR="0" lvl="0" indent="-18288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CA" sz="1000" kern="1200" dirty="0">
                          <a:solidFill>
                            <a:schemeClr val="tx1"/>
                          </a:solidFill>
                          <a:latin typeface="Arial" panose="020B0604020202020204" pitchFamily="34" charset="0"/>
                          <a:ea typeface="+mn-ea"/>
                          <a:cs typeface="Arial" panose="020B0604020202020204" pitchFamily="34" charset="0"/>
                        </a:rPr>
                        <a:t>Remediated multiple issues discovered in initial pilot group testing.</a:t>
                      </a:r>
                    </a:p>
                    <a:p>
                      <a:pPr marL="182880" marR="0" lvl="0" indent="-18288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CA" sz="1000" kern="1200" dirty="0">
                          <a:solidFill>
                            <a:schemeClr val="tx1"/>
                          </a:solidFill>
                          <a:latin typeface="Arial" panose="020B0604020202020204" pitchFamily="34" charset="0"/>
                          <a:ea typeface="+mn-ea"/>
                          <a:cs typeface="Arial" panose="020B0604020202020204" pitchFamily="34" charset="0"/>
                        </a:rPr>
                        <a:t>Completed additional development work on Shift Differential and Overtime Sorting customizations.</a:t>
                      </a:r>
                    </a:p>
                    <a:p>
                      <a:pPr marL="182880" marR="0" lvl="0" indent="-18288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CA" sz="1000" kern="1200" dirty="0">
                          <a:solidFill>
                            <a:schemeClr val="tx1"/>
                          </a:solidFill>
                          <a:latin typeface="Arial" panose="020B0604020202020204" pitchFamily="34" charset="0"/>
                          <a:ea typeface="+mn-ea"/>
                          <a:cs typeface="Arial" panose="020B0604020202020204" pitchFamily="34" charset="0"/>
                        </a:rPr>
                        <a:t>Completed some additional work on CoreCT time balance upload file.</a:t>
                      </a:r>
                      <a:endParaRPr lang="en-CA" sz="1000" dirty="0">
                        <a:latin typeface="Arial" panose="020B0604020202020204" pitchFamily="34" charset="0"/>
                        <a:cs typeface="Arial" panose="020B0604020202020204"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82880" indent="-182880">
                        <a:spcAft>
                          <a:spcPts val="200"/>
                        </a:spcAft>
                        <a:buFont typeface="Arial" panose="020B0604020202020204" pitchFamily="34" charset="0"/>
                        <a:buChar char="•"/>
                      </a:pPr>
                      <a:r>
                        <a:rPr lang="en-CA" sz="1000" kern="1200" dirty="0">
                          <a:solidFill>
                            <a:schemeClr val="tx1"/>
                          </a:solidFill>
                          <a:latin typeface="Arial" panose="020B0604020202020204" pitchFamily="34" charset="0"/>
                          <a:ea typeface="+mn-ea"/>
                          <a:cs typeface="Arial" panose="020B0604020202020204" pitchFamily="34" charset="0"/>
                        </a:rPr>
                        <a:t>Determine alternate Go Live date.</a:t>
                      </a:r>
                    </a:p>
                    <a:p>
                      <a:pPr marL="182880" indent="-182880">
                        <a:spcAft>
                          <a:spcPts val="200"/>
                        </a:spcAft>
                        <a:buFont typeface="Arial" panose="020B0604020202020204" pitchFamily="34" charset="0"/>
                        <a:buChar char="•"/>
                      </a:pPr>
                      <a:r>
                        <a:rPr lang="en-CA" sz="1000" kern="1200" dirty="0">
                          <a:solidFill>
                            <a:schemeClr val="tx1"/>
                          </a:solidFill>
                          <a:latin typeface="Arial" panose="020B0604020202020204" pitchFamily="34" charset="0"/>
                          <a:ea typeface="+mn-ea"/>
                          <a:cs typeface="Arial" panose="020B0604020202020204" pitchFamily="34" charset="0"/>
                        </a:rPr>
                        <a:t>Complete SSO configuration.</a:t>
                      </a:r>
                    </a:p>
                    <a:p>
                      <a:pPr marL="182880" indent="-182880">
                        <a:spcAft>
                          <a:spcPts val="200"/>
                        </a:spcAft>
                        <a:buFont typeface="Arial" panose="020B0604020202020204" pitchFamily="34" charset="0"/>
                        <a:buChar char="•"/>
                      </a:pPr>
                      <a:r>
                        <a:rPr lang="en-CA" sz="1000" kern="1200" dirty="0">
                          <a:solidFill>
                            <a:schemeClr val="tx1"/>
                          </a:solidFill>
                          <a:latin typeface="Arial" panose="020B0604020202020204" pitchFamily="34" charset="0"/>
                          <a:ea typeface="+mn-ea"/>
                          <a:cs typeface="Arial" panose="020B0604020202020204" pitchFamily="34" charset="0"/>
                        </a:rPr>
                        <a:t>Complete shift differential customization development for FD and PD.</a:t>
                      </a:r>
                    </a:p>
                    <a:p>
                      <a:pPr marL="182880" indent="-182880">
                        <a:spcAft>
                          <a:spcPts val="200"/>
                        </a:spcAft>
                        <a:buFont typeface="Arial" panose="020B0604020202020204" pitchFamily="34" charset="0"/>
                        <a:buChar char="•"/>
                      </a:pPr>
                      <a:r>
                        <a:rPr lang="en-CA" sz="1000" kern="1200" dirty="0">
                          <a:solidFill>
                            <a:schemeClr val="tx1"/>
                          </a:solidFill>
                          <a:latin typeface="Arial" panose="020B0604020202020204" pitchFamily="34" charset="0"/>
                          <a:ea typeface="+mn-ea"/>
                          <a:cs typeface="Arial" panose="020B0604020202020204" pitchFamily="34" charset="0"/>
                        </a:rPr>
                        <a:t>Complete initial version of CoreCT time balance upload file and send to VCS for review</a:t>
                      </a:r>
                    </a:p>
                    <a:p>
                      <a:pPr marL="182880" indent="-182880">
                        <a:spcAft>
                          <a:spcPts val="200"/>
                        </a:spcAft>
                        <a:buFont typeface="Arial" panose="020B0604020202020204" pitchFamily="34" charset="0"/>
                        <a:buChar char="•"/>
                      </a:pPr>
                      <a:r>
                        <a:rPr lang="en-CA" sz="1000" kern="1200" dirty="0">
                          <a:solidFill>
                            <a:schemeClr val="tx1"/>
                          </a:solidFill>
                          <a:latin typeface="Arial" panose="020B0604020202020204" pitchFamily="34" charset="0"/>
                          <a:ea typeface="+mn-ea"/>
                          <a:cs typeface="Arial" panose="020B0604020202020204" pitchFamily="34" charset="0"/>
                        </a:rPr>
                        <a:t>Validate holiday pay rules and data, and send to VCS for review.</a:t>
                      </a:r>
                    </a:p>
                  </a:txBody>
                  <a:tcPr marL="27432" marR="27432" marT="27432" marB="27432">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1156829997"/>
                  </a:ext>
                </a:extLst>
              </a:tr>
            </a:tbl>
          </a:graphicData>
        </a:graphic>
      </p:graphicFrame>
      <p:pic>
        <p:nvPicPr>
          <p:cNvPr id="33" name="Picture 32">
            <a:extLst>
              <a:ext uri="{FF2B5EF4-FFF2-40B4-BE49-F238E27FC236}">
                <a16:creationId xmlns:a16="http://schemas.microsoft.com/office/drawing/2014/main" id="{0C62ED7D-0BCC-4A52-AD9F-0672A02EA81D}"/>
              </a:ext>
            </a:extLst>
          </p:cNvPr>
          <p:cNvPicPr>
            <a:picLocks noGrp="1" noRot="1" noChangeAspect="1" noMove="1" noResize="1" noEditPoints="1" noAdjustHandles="1" noChangeArrowheads="1" noChangeShapeType="1" noCrop="1"/>
          </p:cNvPicPr>
          <p:nvPr/>
        </p:nvPicPr>
        <p:blipFill rotWithShape="1">
          <a:blip r:embed="rId3" cstate="screen">
            <a:extLst>
              <a:ext uri="{28A0092B-C50C-407E-A947-70E740481C1C}">
                <a14:useLocalDpi xmlns:a14="http://schemas.microsoft.com/office/drawing/2010/main"/>
              </a:ext>
            </a:extLst>
          </a:blip>
          <a:srcRect l="32453"/>
          <a:stretch/>
        </p:blipFill>
        <p:spPr>
          <a:xfrm>
            <a:off x="103195" y="91274"/>
            <a:ext cx="1099185" cy="300860"/>
          </a:xfrm>
          <a:prstGeom prst="rect">
            <a:avLst/>
          </a:prstGeom>
        </p:spPr>
      </p:pic>
      <p:graphicFrame>
        <p:nvGraphicFramePr>
          <p:cNvPr id="5" name="Table 4">
            <a:extLst>
              <a:ext uri="{FF2B5EF4-FFF2-40B4-BE49-F238E27FC236}">
                <a16:creationId xmlns:a16="http://schemas.microsoft.com/office/drawing/2014/main" id="{C15C8D31-490E-DE07-AE9C-3962899E59B9}"/>
              </a:ext>
            </a:extLst>
          </p:cNvPr>
          <p:cNvGraphicFramePr>
            <a:graphicFrameLocks noGrp="1"/>
          </p:cNvGraphicFramePr>
          <p:nvPr>
            <p:extLst>
              <p:ext uri="{D42A27DB-BD31-4B8C-83A1-F6EECF244321}">
                <p14:modId xmlns:p14="http://schemas.microsoft.com/office/powerpoint/2010/main" val="2682496343"/>
              </p:ext>
            </p:extLst>
          </p:nvPr>
        </p:nvGraphicFramePr>
        <p:xfrm>
          <a:off x="121249" y="4968199"/>
          <a:ext cx="8907253" cy="1554480"/>
        </p:xfrm>
        <a:graphic>
          <a:graphicData uri="http://schemas.openxmlformats.org/drawingml/2006/table">
            <a:tbl>
              <a:tblPr firstRow="1">
                <a:effectLst/>
                <a:tableStyleId>{EB344D84-9AFB-497E-A393-DC336BA19D2E}</a:tableStyleId>
              </a:tblPr>
              <a:tblGrid>
                <a:gridCol w="311162">
                  <a:extLst>
                    <a:ext uri="{9D8B030D-6E8A-4147-A177-3AD203B41FA5}">
                      <a16:colId xmlns:a16="http://schemas.microsoft.com/office/drawing/2014/main" val="3084909821"/>
                    </a:ext>
                  </a:extLst>
                </a:gridCol>
                <a:gridCol w="761109">
                  <a:extLst>
                    <a:ext uri="{9D8B030D-6E8A-4147-A177-3AD203B41FA5}">
                      <a16:colId xmlns:a16="http://schemas.microsoft.com/office/drawing/2014/main" val="3654666525"/>
                    </a:ext>
                  </a:extLst>
                </a:gridCol>
                <a:gridCol w="1961070">
                  <a:extLst>
                    <a:ext uri="{9D8B030D-6E8A-4147-A177-3AD203B41FA5}">
                      <a16:colId xmlns:a16="http://schemas.microsoft.com/office/drawing/2014/main" val="1202260351"/>
                    </a:ext>
                  </a:extLst>
                </a:gridCol>
                <a:gridCol w="754477">
                  <a:extLst>
                    <a:ext uri="{9D8B030D-6E8A-4147-A177-3AD203B41FA5}">
                      <a16:colId xmlns:a16="http://schemas.microsoft.com/office/drawing/2014/main" val="3240113564"/>
                    </a:ext>
                  </a:extLst>
                </a:gridCol>
                <a:gridCol w="571600">
                  <a:extLst>
                    <a:ext uri="{9D8B030D-6E8A-4147-A177-3AD203B41FA5}">
                      <a16:colId xmlns:a16="http://schemas.microsoft.com/office/drawing/2014/main" val="3060932381"/>
                    </a:ext>
                  </a:extLst>
                </a:gridCol>
                <a:gridCol w="1052102">
                  <a:extLst>
                    <a:ext uri="{9D8B030D-6E8A-4147-A177-3AD203B41FA5}">
                      <a16:colId xmlns:a16="http://schemas.microsoft.com/office/drawing/2014/main" val="52081285"/>
                    </a:ext>
                  </a:extLst>
                </a:gridCol>
                <a:gridCol w="800509">
                  <a:extLst>
                    <a:ext uri="{9D8B030D-6E8A-4147-A177-3AD203B41FA5}">
                      <a16:colId xmlns:a16="http://schemas.microsoft.com/office/drawing/2014/main" val="840035341"/>
                    </a:ext>
                  </a:extLst>
                </a:gridCol>
                <a:gridCol w="2695224">
                  <a:extLst>
                    <a:ext uri="{9D8B030D-6E8A-4147-A177-3AD203B41FA5}">
                      <a16:colId xmlns:a16="http://schemas.microsoft.com/office/drawing/2014/main" val="658728078"/>
                    </a:ext>
                  </a:extLst>
                </a:gridCol>
              </a:tblGrid>
              <a:tr h="0">
                <a:tc gridSpan="8">
                  <a:txBody>
                    <a:bodyPr/>
                    <a:lstStyle/>
                    <a:p>
                      <a:pPr algn="ctr"/>
                      <a:r>
                        <a:rPr lang="en-CA" sz="1200" b="1" dirty="0">
                          <a:solidFill>
                            <a:schemeClr val="bg1"/>
                          </a:solidFill>
                          <a:latin typeface="+mj-lt"/>
                          <a:cs typeface="Calibri Light" panose="020F0302020204030204" pitchFamily="34" charset="0"/>
                        </a:rPr>
                        <a:t>Action Items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B6BA3"/>
                    </a:solidFill>
                  </a:tcPr>
                </a:tc>
                <a:tc hMerge="1">
                  <a:txBody>
                    <a:bodyPr/>
                    <a:lstStyle/>
                    <a:p>
                      <a:pPr marL="0" algn="ctr" fontAlgn="ctr"/>
                      <a:endParaRPr lang="en-CA" sz="1200" b="1" i="0" u="none" strike="noStrike">
                        <a:solidFill>
                          <a:schemeClr val="accent5"/>
                        </a:solidFill>
                        <a:effectLst/>
                        <a:latin typeface="+mj-lt"/>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72000" algn="l" fontAlgn="ctr"/>
                      <a:endParaRPr lang="en-CA" sz="1200" b="1" i="0" u="none" strike="noStrike">
                        <a:solidFill>
                          <a:schemeClr val="accent5"/>
                        </a:solidFill>
                        <a:effectLst/>
                        <a:latin typeface="+mj-lt"/>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0" algn="ctr" fontAlgn="ctr"/>
                      <a:endParaRPr lang="en-CA" sz="1200" b="1" i="0" u="none" strike="noStrike" dirty="0">
                        <a:solidFill>
                          <a:schemeClr val="accent5"/>
                        </a:solidFill>
                        <a:effectLst/>
                        <a:latin typeface="+mj-lt"/>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0" algn="ctr" fontAlgn="ctr"/>
                      <a:endParaRPr lang="en-CA" sz="1200" b="1" i="0" u="none" strike="noStrike" dirty="0">
                        <a:solidFill>
                          <a:schemeClr val="accent5"/>
                        </a:solidFill>
                        <a:effectLst/>
                        <a:latin typeface="+mj-lt"/>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0" algn="ctr" fontAlgn="ctr"/>
                      <a:endParaRPr lang="en-CA" sz="1200" b="1" i="0" u="none" strike="noStrike" dirty="0">
                        <a:solidFill>
                          <a:schemeClr val="accent5"/>
                        </a:solidFill>
                        <a:effectLst/>
                        <a:latin typeface="+mj-lt"/>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0" algn="ctr" fontAlgn="ctr"/>
                      <a:endParaRPr lang="en-CA" sz="1200" b="1" i="0" u="none" strike="noStrike">
                        <a:solidFill>
                          <a:schemeClr val="accent5"/>
                        </a:solidFill>
                        <a:effectLst/>
                        <a:latin typeface="+mj-lt"/>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72000" algn="l" fontAlgn="ctr"/>
                      <a:endParaRPr lang="en-CA" sz="1200" b="1" i="0" u="none" strike="noStrike" dirty="0">
                        <a:solidFill>
                          <a:schemeClr val="accent5"/>
                        </a:solidFill>
                        <a:effectLst/>
                        <a:latin typeface="+mj-lt"/>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800086155"/>
                  </a:ext>
                </a:extLst>
              </a:tr>
              <a:tr h="178808">
                <a:tc>
                  <a:txBody>
                    <a:bodyPr/>
                    <a:lstStyle/>
                    <a:p>
                      <a:pPr marL="0" algn="ctr" defTabSz="914400" rtl="0" eaLnBrk="1" fontAlgn="ctr" latinLnBrk="0" hangingPunct="1"/>
                      <a:r>
                        <a:rPr lang="en-CA" sz="1200" b="1" kern="1200" dirty="0">
                          <a:solidFill>
                            <a:schemeClr val="tx1"/>
                          </a:solidFill>
                          <a:latin typeface="+mn-lt"/>
                          <a:ea typeface="+mn-ea"/>
                          <a:cs typeface="Calibri Light" panose="020F0302020204030204" pitchFamily="34" charset="0"/>
                        </a:rPr>
                        <a:t>ID</a:t>
                      </a:r>
                    </a:p>
                  </a:txBody>
                  <a:tcPr marL="27432" marR="27432" marT="27432" marB="274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ctr" latinLnBrk="0" hangingPunct="1"/>
                      <a:r>
                        <a:rPr lang="en-CA" sz="1200" b="1" kern="1200" dirty="0">
                          <a:solidFill>
                            <a:schemeClr val="tx1"/>
                          </a:solidFill>
                          <a:latin typeface="+mn-lt"/>
                          <a:ea typeface="+mn-ea"/>
                          <a:cs typeface="Calibri Light" panose="020F0302020204030204" pitchFamily="34" charset="0"/>
                        </a:rPr>
                        <a:t>Owner</a:t>
                      </a:r>
                    </a:p>
                  </a:txBody>
                  <a:tcPr marL="27432" marR="27432" marT="27432" marB="274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ctr" latinLnBrk="0" hangingPunct="1"/>
                      <a:r>
                        <a:rPr lang="en-CA" sz="1200" b="1" kern="1200" dirty="0">
                          <a:solidFill>
                            <a:schemeClr val="tx1"/>
                          </a:solidFill>
                          <a:latin typeface="+mn-lt"/>
                          <a:ea typeface="+mn-ea"/>
                          <a:cs typeface="Calibri Light" panose="020F0302020204030204" pitchFamily="34" charset="0"/>
                        </a:rPr>
                        <a:t>Action Item</a:t>
                      </a:r>
                    </a:p>
                  </a:txBody>
                  <a:tcPr marL="27432" marR="27432" marT="27432" marB="274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ctr" latinLnBrk="0" hangingPunct="1"/>
                      <a:r>
                        <a:rPr lang="en-CA" sz="1200" b="1" kern="1200" dirty="0">
                          <a:solidFill>
                            <a:schemeClr val="tx1"/>
                          </a:solidFill>
                          <a:latin typeface="+mn-lt"/>
                          <a:ea typeface="+mn-ea"/>
                          <a:cs typeface="Calibri Light" panose="020F0302020204030204" pitchFamily="34" charset="0"/>
                        </a:rPr>
                        <a:t>Estimate</a:t>
                      </a:r>
                    </a:p>
                  </a:txBody>
                  <a:tcPr marL="27432" marR="27432" marT="27432" marB="274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ctr" latinLnBrk="0" hangingPunct="1"/>
                      <a:r>
                        <a:rPr lang="en-CA" sz="1200" b="1" kern="1200" dirty="0">
                          <a:solidFill>
                            <a:schemeClr val="tx1"/>
                          </a:solidFill>
                          <a:latin typeface="+mn-lt"/>
                          <a:ea typeface="+mn-ea"/>
                          <a:cs typeface="Calibri Light" panose="020F0302020204030204" pitchFamily="34" charset="0"/>
                        </a:rPr>
                        <a:t>Actual</a:t>
                      </a:r>
                    </a:p>
                  </a:txBody>
                  <a:tcPr marL="27432" marR="27432" marT="27432" marB="274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ctr" latinLnBrk="0" hangingPunct="1"/>
                      <a:r>
                        <a:rPr lang="en-CA" sz="1200" b="1" kern="1200" dirty="0">
                          <a:solidFill>
                            <a:schemeClr val="tx1"/>
                          </a:solidFill>
                          <a:latin typeface="+mn-lt"/>
                          <a:ea typeface="+mn-ea"/>
                          <a:cs typeface="Calibri Light" panose="020F0302020204030204" pitchFamily="34" charset="0"/>
                        </a:rPr>
                        <a:t>Date Opened</a:t>
                      </a:r>
                    </a:p>
                  </a:txBody>
                  <a:tcPr marL="27432" marR="27432" marT="27432" marB="274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ctr" latinLnBrk="0" hangingPunct="1"/>
                      <a:r>
                        <a:rPr lang="en-CA" sz="1200" b="1" kern="1200">
                          <a:solidFill>
                            <a:schemeClr val="tx1"/>
                          </a:solidFill>
                          <a:latin typeface="+mn-lt"/>
                          <a:ea typeface="+mn-ea"/>
                          <a:cs typeface="Calibri Light" panose="020F0302020204030204" pitchFamily="34" charset="0"/>
                        </a:rPr>
                        <a:t>Due Date</a:t>
                      </a:r>
                    </a:p>
                  </a:txBody>
                  <a:tcPr marL="27432" marR="27432" marT="27432" marB="274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ctr" latinLnBrk="0" hangingPunct="1"/>
                      <a:r>
                        <a:rPr lang="en-CA" sz="1200" b="1" kern="1200" dirty="0">
                          <a:solidFill>
                            <a:schemeClr val="tx1"/>
                          </a:solidFill>
                          <a:latin typeface="+mn-lt"/>
                          <a:ea typeface="+mn-ea"/>
                          <a:cs typeface="Calibri Light" panose="020F0302020204030204" pitchFamily="34" charset="0"/>
                        </a:rPr>
                        <a:t>Notes</a:t>
                      </a:r>
                    </a:p>
                  </a:txBody>
                  <a:tcPr marL="27432" marR="27432" marT="27432" marB="274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79425352"/>
                  </a:ext>
                </a:extLst>
              </a:tr>
              <a:tr h="264467">
                <a:tc>
                  <a:txBody>
                    <a:bodyPr/>
                    <a:lstStyle/>
                    <a:p>
                      <a:pPr marL="0" algn="ctr" fontAlgn="ctr"/>
                      <a:r>
                        <a:rPr lang="en-CA" sz="1000" b="0" i="0" u="none" strike="noStrike" dirty="0">
                          <a:solidFill>
                            <a:srgbClr val="000000"/>
                          </a:solidFill>
                          <a:effectLst/>
                          <a:latin typeface="+mn-lt"/>
                          <a:cs typeface="Calibri" panose="020F0502020204030204" pitchFamily="34" charset="0"/>
                        </a:rPr>
                        <a:t>1</a:t>
                      </a: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r>
                        <a:rPr lang="en-CA" sz="1000" b="0" i="0" u="none" strike="noStrike" dirty="0">
                          <a:solidFill>
                            <a:srgbClr val="000000"/>
                          </a:solidFill>
                          <a:effectLst/>
                          <a:latin typeface="+mn-lt"/>
                          <a:cs typeface="Calibri" panose="020F0502020204030204" pitchFamily="34" charset="0"/>
                        </a:rPr>
                        <a:t>VCS</a:t>
                      </a: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algn="l" fontAlgn="b"/>
                      <a:r>
                        <a:rPr lang="en-CA" sz="1000" b="0" i="0" u="none" strike="noStrike" dirty="0">
                          <a:solidFill>
                            <a:srgbClr val="000000"/>
                          </a:solidFill>
                          <a:effectLst/>
                          <a:latin typeface="+mn-lt"/>
                          <a:cs typeface="Calibri" panose="020F0502020204030204" pitchFamily="34" charset="0"/>
                        </a:rPr>
                        <a:t>PD Extended Rotation enhancement</a:t>
                      </a: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r>
                        <a:rPr lang="en-CA" sz="1000" b="0" i="0" u="none" strike="noStrike" dirty="0">
                          <a:solidFill>
                            <a:srgbClr val="000000"/>
                          </a:solidFill>
                          <a:effectLst/>
                          <a:latin typeface="+mn-lt"/>
                          <a:cs typeface="Calibri" panose="020F0502020204030204" pitchFamily="34" charset="0"/>
                        </a:rPr>
                        <a:t>7/21/2023</a:t>
                      </a: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r>
                        <a:rPr lang="en-CA" sz="1000" b="0" i="0" u="none" strike="noStrike" dirty="0">
                          <a:solidFill>
                            <a:srgbClr val="000000"/>
                          </a:solidFill>
                          <a:effectLst/>
                          <a:latin typeface="+mn-lt"/>
                          <a:cs typeface="Calibri" panose="020F0502020204030204" pitchFamily="34" charset="0"/>
                        </a:rPr>
                        <a:t>TBD</a:t>
                      </a: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algn="l" fontAlgn="b"/>
                      <a:r>
                        <a:rPr lang="en-CA" sz="1000" b="0" i="0" u="none" strike="noStrike" dirty="0">
                          <a:solidFill>
                            <a:srgbClr val="000000"/>
                          </a:solidFill>
                          <a:effectLst/>
                          <a:latin typeface="+mn-lt"/>
                          <a:cs typeface="Calibri" panose="020F0502020204030204" pitchFamily="34" charset="0"/>
                        </a:rPr>
                        <a:t>VCS to get clarification on this item</a:t>
                      </a: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8654389"/>
                  </a:ext>
                </a:extLst>
              </a:tr>
              <a:tr h="155884">
                <a:tc>
                  <a:txBody>
                    <a:bodyPr/>
                    <a:lstStyle/>
                    <a:p>
                      <a:pPr marL="0" algn="ctr" fontAlgn="ctr"/>
                      <a:r>
                        <a:rPr lang="en-CA" sz="1000" b="0" i="0" u="none" strike="noStrike" dirty="0">
                          <a:solidFill>
                            <a:srgbClr val="000000"/>
                          </a:solidFill>
                          <a:effectLst/>
                          <a:latin typeface="+mn-lt"/>
                          <a:cs typeface="Calibri" panose="020F0502020204030204" pitchFamily="34" charset="0"/>
                        </a:rPr>
                        <a:t>2</a:t>
                      </a: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CA" sz="1000" b="0" i="0" u="none" strike="noStrike" dirty="0">
                          <a:solidFill>
                            <a:srgbClr val="000000"/>
                          </a:solidFill>
                          <a:effectLst/>
                          <a:latin typeface="+mn-lt"/>
                          <a:cs typeface="Calibri" panose="020F0502020204030204" pitchFamily="34" charset="0"/>
                        </a:rPr>
                        <a:t>VCS</a:t>
                      </a: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CA" sz="1000" b="0" i="0" u="none" strike="noStrike" dirty="0">
                          <a:solidFill>
                            <a:srgbClr val="000000"/>
                          </a:solidFill>
                          <a:effectLst/>
                          <a:latin typeface="+mn-lt"/>
                          <a:cs typeface="Calibri" panose="020F0502020204030204" pitchFamily="34" charset="0"/>
                        </a:rPr>
                        <a:t>OT Hiring</a:t>
                      </a: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CA" sz="1000" b="0" i="0" u="none" strike="noStrike">
                          <a:solidFill>
                            <a:srgbClr val="000000"/>
                          </a:solidFill>
                          <a:effectLst/>
                          <a:latin typeface="+mn-lt"/>
                          <a:cs typeface="Calibri" panose="020F0502020204030204" pitchFamily="34" charset="0"/>
                        </a:rPr>
                        <a:t>8/1/2023</a:t>
                      </a:r>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r>
                        <a:rPr lang="en-CA" sz="1000" b="0" i="0" u="none" strike="noStrike" dirty="0">
                          <a:solidFill>
                            <a:srgbClr val="000000"/>
                          </a:solidFill>
                          <a:effectLst/>
                          <a:latin typeface="+mn-lt"/>
                          <a:cs typeface="Calibri" panose="020F0502020204030204" pitchFamily="34" charset="0"/>
                        </a:rPr>
                        <a:t>2/23/2024</a:t>
                      </a: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algn="l" fontAlgn="b"/>
                      <a:r>
                        <a:rPr lang="en-CA" sz="1000" b="0" i="0" u="none" strike="noStrike" dirty="0">
                          <a:solidFill>
                            <a:srgbClr val="000000"/>
                          </a:solidFill>
                          <a:effectLst/>
                          <a:latin typeface="+mn-lt"/>
                          <a:cs typeface="Calibri" panose="020F0502020204030204" pitchFamily="34" charset="0"/>
                        </a:rPr>
                        <a:t>VCS developing</a:t>
                      </a: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8742636"/>
                  </a:ext>
                </a:extLst>
              </a:tr>
              <a:tr h="155884">
                <a:tc>
                  <a:txBody>
                    <a:bodyPr/>
                    <a:lstStyle/>
                    <a:p>
                      <a:pPr marL="0" algn="ctr" fontAlgn="ctr"/>
                      <a:r>
                        <a:rPr lang="en-CA" sz="1000" b="0" i="0" u="none" strike="noStrike" dirty="0">
                          <a:solidFill>
                            <a:srgbClr val="000000"/>
                          </a:solidFill>
                          <a:effectLst/>
                          <a:latin typeface="+mn-lt"/>
                          <a:cs typeface="Calibri" panose="020F0502020204030204" pitchFamily="34" charset="0"/>
                        </a:rPr>
                        <a:t>3</a:t>
                      </a: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r>
                        <a:rPr lang="en-CA" sz="1000" b="0" i="0" u="none" strike="noStrike" dirty="0">
                          <a:solidFill>
                            <a:srgbClr val="000000"/>
                          </a:solidFill>
                          <a:effectLst/>
                          <a:latin typeface="+mn-lt"/>
                          <a:cs typeface="Calibri" panose="020F0502020204030204" pitchFamily="34" charset="0"/>
                        </a:rPr>
                        <a:t>VCS</a:t>
                      </a: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algn="l" fontAlgn="b"/>
                      <a:r>
                        <a:rPr lang="en-CA" sz="1000" b="0" i="0" u="none" strike="noStrike" dirty="0">
                          <a:solidFill>
                            <a:srgbClr val="000000"/>
                          </a:solidFill>
                          <a:effectLst/>
                          <a:latin typeface="+mn-lt"/>
                          <a:cs typeface="Calibri" panose="020F0502020204030204" pitchFamily="34" charset="0"/>
                        </a:rPr>
                        <a:t>Shift Differential for payroll export</a:t>
                      </a: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r>
                        <a:rPr lang="en-CA" sz="1000" b="0" i="0" u="none" strike="noStrike" dirty="0">
                          <a:solidFill>
                            <a:srgbClr val="000000"/>
                          </a:solidFill>
                          <a:effectLst/>
                          <a:latin typeface="+mn-lt"/>
                          <a:cs typeface="Calibri" panose="020F0502020204030204" pitchFamily="34" charset="0"/>
                        </a:rPr>
                        <a:t>9/30/2023</a:t>
                      </a: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r>
                        <a:rPr lang="en-CA" sz="1000" b="0" i="0" u="none" strike="noStrike" dirty="0">
                          <a:solidFill>
                            <a:srgbClr val="000000"/>
                          </a:solidFill>
                          <a:effectLst/>
                          <a:latin typeface="+mn-lt"/>
                          <a:cs typeface="Calibri" panose="020F0502020204030204" pitchFamily="34" charset="0"/>
                        </a:rPr>
                        <a:t>2/23/2024</a:t>
                      </a: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CA" sz="1000" b="0" i="0" u="none" strike="noStrike" dirty="0">
                          <a:solidFill>
                            <a:srgbClr val="000000"/>
                          </a:solidFill>
                          <a:effectLst/>
                          <a:latin typeface="+mn-lt"/>
                          <a:cs typeface="Calibri" panose="020F0502020204030204" pitchFamily="34" charset="0"/>
                        </a:rPr>
                        <a:t>VCS developing</a:t>
                      </a:r>
                    </a:p>
                    <a:p>
                      <a:pPr marL="72000" algn="l"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9157921"/>
                  </a:ext>
                </a:extLst>
              </a:tr>
              <a:tr h="155884">
                <a:tc>
                  <a:txBody>
                    <a:bodyPr/>
                    <a:lstStyle/>
                    <a:p>
                      <a:pPr marL="0" algn="ctr" fontAlgn="ctr"/>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algn="l"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fontAlgn="b"/>
                      <a:endParaRPr lang="en-CA" sz="1000" b="0" i="0" u="none" strike="noStrike">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algn="l" fontAlgn="b"/>
                      <a:endParaRPr lang="en-CA" sz="1000" b="0" i="0" u="none" strike="noStrike" dirty="0">
                        <a:solidFill>
                          <a:srgbClr val="000000"/>
                        </a:solidFill>
                        <a:effectLst/>
                        <a:latin typeface="+mn-lt"/>
                        <a:cs typeface="Calibri" panose="020F0502020204030204" pitchFamily="34" charset="0"/>
                      </a:endParaRPr>
                    </a:p>
                  </a:txBody>
                  <a:tcPr marL="27432" marR="27432" marT="27432" marB="274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51859923"/>
                  </a:ext>
                </a:extLst>
              </a:tr>
            </a:tbl>
          </a:graphicData>
        </a:graphic>
      </p:graphicFrame>
      <p:pic>
        <p:nvPicPr>
          <p:cNvPr id="3" name="Picture 2">
            <a:extLst>
              <a:ext uri="{FF2B5EF4-FFF2-40B4-BE49-F238E27FC236}">
                <a16:creationId xmlns:a16="http://schemas.microsoft.com/office/drawing/2014/main" id="{00000000-0008-0000-0000-000002000000}"/>
              </a:ext>
            </a:extLst>
          </p:cNvPr>
          <p:cNvPicPr>
            <a:picLocks noGrp="1" noRo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449854" y="91274"/>
            <a:ext cx="1099186" cy="307777"/>
          </a:xfrm>
          <a:prstGeom prst="rect">
            <a:avLst/>
          </a:prstGeom>
          <a:noFill/>
          <a:ln>
            <a:noFill/>
          </a:ln>
        </p:spPr>
      </p:pic>
      <p:graphicFrame>
        <p:nvGraphicFramePr>
          <p:cNvPr id="2" name="Table 1">
            <a:extLst>
              <a:ext uri="{FF2B5EF4-FFF2-40B4-BE49-F238E27FC236}">
                <a16:creationId xmlns:a16="http://schemas.microsoft.com/office/drawing/2014/main" id="{1DAC0ED0-9401-1CB9-6658-0EE45F4F9F19}"/>
              </a:ext>
            </a:extLst>
          </p:cNvPr>
          <p:cNvGraphicFramePr>
            <a:graphicFrameLocks/>
          </p:cNvGraphicFramePr>
          <p:nvPr/>
        </p:nvGraphicFramePr>
        <p:xfrm>
          <a:off x="89501" y="2525439"/>
          <a:ext cx="3296951" cy="1525524"/>
        </p:xfrm>
        <a:graphic>
          <a:graphicData uri="http://schemas.openxmlformats.org/drawingml/2006/table">
            <a:tbl>
              <a:tblPr firstRow="1" bandRow="1">
                <a:effectLst>
                  <a:outerShdw blurRad="50800" dist="38100" dir="2700000" algn="tl" rotWithShape="0">
                    <a:prstClr val="black">
                      <a:alpha val="40000"/>
                    </a:prstClr>
                  </a:outerShdw>
                </a:effectLst>
                <a:tableStyleId>{5940675A-B579-460E-94D1-54222C63F5DA}</a:tableStyleId>
              </a:tblPr>
              <a:tblGrid>
                <a:gridCol w="206732">
                  <a:extLst>
                    <a:ext uri="{9D8B030D-6E8A-4147-A177-3AD203B41FA5}">
                      <a16:colId xmlns:a16="http://schemas.microsoft.com/office/drawing/2014/main" val="504128266"/>
                    </a:ext>
                  </a:extLst>
                </a:gridCol>
                <a:gridCol w="1777525">
                  <a:extLst>
                    <a:ext uri="{9D8B030D-6E8A-4147-A177-3AD203B41FA5}">
                      <a16:colId xmlns:a16="http://schemas.microsoft.com/office/drawing/2014/main" val="3056828257"/>
                    </a:ext>
                  </a:extLst>
                </a:gridCol>
                <a:gridCol w="606751">
                  <a:extLst>
                    <a:ext uri="{9D8B030D-6E8A-4147-A177-3AD203B41FA5}">
                      <a16:colId xmlns:a16="http://schemas.microsoft.com/office/drawing/2014/main" val="2551306083"/>
                    </a:ext>
                  </a:extLst>
                </a:gridCol>
                <a:gridCol w="705943">
                  <a:extLst>
                    <a:ext uri="{9D8B030D-6E8A-4147-A177-3AD203B41FA5}">
                      <a16:colId xmlns:a16="http://schemas.microsoft.com/office/drawing/2014/main" val="3865079301"/>
                    </a:ext>
                  </a:extLst>
                </a:gridCol>
              </a:tblGrid>
              <a:tr h="242707">
                <a:tc gridSpan="4">
                  <a:txBody>
                    <a:bodyPr/>
                    <a:lstStyle/>
                    <a:p>
                      <a:pPr algn="ctr"/>
                      <a:r>
                        <a:rPr lang="en-CA" sz="1200" b="1" dirty="0">
                          <a:solidFill>
                            <a:schemeClr val="bg1"/>
                          </a:solidFill>
                          <a:latin typeface="Calibri Light" panose="020F0302020204030204" pitchFamily="34" charset="0"/>
                          <a:cs typeface="Calibri Light" panose="020F0302020204030204" pitchFamily="34" charset="0"/>
                        </a:rPr>
                        <a:t>Project Schedule</a:t>
                      </a:r>
                    </a:p>
                  </a:txBody>
                  <a:tcPr marL="68580" marR="68580" marT="34290" marB="34290" anchor="ctr">
                    <a:solidFill>
                      <a:srgbClr val="3B6BA3"/>
                    </a:solidFill>
                  </a:tcPr>
                </a:tc>
                <a:tc hMerge="1">
                  <a:txBody>
                    <a:bodyPr/>
                    <a:lstStyle/>
                    <a:p>
                      <a:endParaRPr lang="en-US"/>
                    </a:p>
                  </a:txBody>
                  <a:tcPr/>
                </a:tc>
                <a:tc hMerge="1">
                  <a:txBody>
                    <a:bodyPr/>
                    <a:lstStyle/>
                    <a:p>
                      <a:pPr algn="ctr"/>
                      <a:endParaRPr lang="en-CA" sz="1400">
                        <a:latin typeface="Arial" panose="020B0604020202020204" pitchFamily="34" charset="0"/>
                        <a:cs typeface="Arial" panose="020B0604020202020204" pitchFamily="34" charset="0"/>
                      </a:endParaRPr>
                    </a:p>
                  </a:txBody>
                  <a:tcPr anchor="ctr"/>
                </a:tc>
                <a:tc hMerge="1">
                  <a:txBody>
                    <a:bodyPr/>
                    <a:lstStyle/>
                    <a:p>
                      <a:pPr algn="ctr"/>
                      <a:endParaRPr lang="en-CA" sz="140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335681911"/>
                  </a:ext>
                </a:extLst>
              </a:tr>
              <a:tr h="229469">
                <a:tc>
                  <a:txBody>
                    <a:bodyPr/>
                    <a:lstStyle/>
                    <a:p>
                      <a:pPr algn="ctr"/>
                      <a:r>
                        <a:rPr lang="en-CA" sz="1200" b="1" dirty="0">
                          <a:latin typeface="+mn-lt"/>
                          <a:cs typeface="Calibri Light" panose="020F0302020204030204" pitchFamily="34" charset="0"/>
                        </a:rPr>
                        <a:t>#</a:t>
                      </a:r>
                    </a:p>
                  </a:txBody>
                  <a:tcPr marL="27432" marR="27432" marT="27432" marB="27432" anchor="ctr">
                    <a:solidFill>
                      <a:schemeClr val="bg1"/>
                    </a:solidFill>
                  </a:tcPr>
                </a:tc>
                <a:tc>
                  <a:txBody>
                    <a:bodyPr/>
                    <a:lstStyle/>
                    <a:p>
                      <a:r>
                        <a:rPr lang="en-CA" sz="1200" b="1" dirty="0">
                          <a:latin typeface="+mn-lt"/>
                          <a:cs typeface="Calibri Light" panose="020F0302020204030204" pitchFamily="34" charset="0"/>
                        </a:rPr>
                        <a:t>Milestone</a:t>
                      </a:r>
                    </a:p>
                  </a:txBody>
                  <a:tcPr marL="27432" marR="27432" marT="27432" marB="27432" anchor="ctr">
                    <a:solidFill>
                      <a:schemeClr val="bg1"/>
                    </a:solidFill>
                  </a:tcPr>
                </a:tc>
                <a:tc>
                  <a:txBody>
                    <a:bodyPr/>
                    <a:lstStyle/>
                    <a:p>
                      <a:pPr algn="ctr"/>
                      <a:r>
                        <a:rPr lang="en-CA" sz="1200" b="1" dirty="0">
                          <a:latin typeface="+mn-lt"/>
                          <a:cs typeface="Calibri Light" panose="020F0302020204030204" pitchFamily="34" charset="0"/>
                        </a:rPr>
                        <a:t>Target</a:t>
                      </a:r>
                    </a:p>
                  </a:txBody>
                  <a:tcPr marL="27432" marR="27432" marT="27432" marB="27432" anchor="ctr">
                    <a:solidFill>
                      <a:schemeClr val="bg1"/>
                    </a:solidFill>
                  </a:tcPr>
                </a:tc>
                <a:tc>
                  <a:txBody>
                    <a:bodyPr/>
                    <a:lstStyle/>
                    <a:p>
                      <a:pPr algn="ctr"/>
                      <a:r>
                        <a:rPr lang="en-CA" sz="1200" b="1" dirty="0">
                          <a:latin typeface="+mn-lt"/>
                          <a:cs typeface="Calibri Light" panose="020F0302020204030204" pitchFamily="34" charset="0"/>
                        </a:rPr>
                        <a:t>Revised</a:t>
                      </a:r>
                    </a:p>
                  </a:txBody>
                  <a:tcPr marL="27432" marR="27432" marT="27432" marB="27432" anchor="ctr">
                    <a:solidFill>
                      <a:schemeClr val="bg1"/>
                    </a:solidFill>
                  </a:tcPr>
                </a:tc>
                <a:extLst>
                  <a:ext uri="{0D108BD9-81ED-4DB2-BD59-A6C34878D82A}">
                    <a16:rowId xmlns:a16="http://schemas.microsoft.com/office/drawing/2014/main" val="1970265337"/>
                  </a:ext>
                </a:extLst>
              </a:tr>
              <a:tr h="200050">
                <a:tc>
                  <a:txBody>
                    <a:bodyPr/>
                    <a:lstStyle/>
                    <a:p>
                      <a:pPr algn="ctr"/>
                      <a:r>
                        <a:rPr lang="en-CA" sz="1000" dirty="0">
                          <a:latin typeface="Calibri" panose="020F0502020204030204" pitchFamily="34" charset="0"/>
                          <a:cs typeface="Calibri" panose="020F0502020204030204" pitchFamily="34" charset="0"/>
                        </a:rPr>
                        <a:t>1</a:t>
                      </a:r>
                    </a:p>
                  </a:txBody>
                  <a:tcPr marL="27432" marR="27432" marT="27432" marB="27432" anchor="ctr">
                    <a:solidFill>
                      <a:schemeClr val="bg1"/>
                    </a:solidFill>
                  </a:tcPr>
                </a:tc>
                <a:tc>
                  <a:txBody>
                    <a:bodyPr/>
                    <a:lstStyle/>
                    <a:p>
                      <a:r>
                        <a:rPr lang="en-CA" sz="1000" dirty="0">
                          <a:latin typeface="Calibri" panose="020F0502020204030204" pitchFamily="34" charset="0"/>
                          <a:cs typeface="Calibri" panose="020F0502020204030204" pitchFamily="34" charset="0"/>
                        </a:rPr>
                        <a:t>SSO configured</a:t>
                      </a:r>
                    </a:p>
                  </a:txBody>
                  <a:tcPr marL="27432" marR="27432" marT="27432" marB="27432" anchor="ctr">
                    <a:solidFill>
                      <a:schemeClr val="bg1"/>
                    </a:solidFill>
                  </a:tcPr>
                </a:tc>
                <a:tc>
                  <a:txBody>
                    <a:bodyPr/>
                    <a:lstStyle/>
                    <a:p>
                      <a:pPr algn="ctr"/>
                      <a:r>
                        <a:rPr lang="en-CA" sz="1000" dirty="0">
                          <a:latin typeface="Calibri" panose="020F0502020204030204" pitchFamily="34" charset="0"/>
                          <a:cs typeface="Calibri" panose="020F0502020204030204" pitchFamily="34" charset="0"/>
                        </a:rPr>
                        <a:t>7/7</a:t>
                      </a:r>
                    </a:p>
                  </a:txBody>
                  <a:tcPr marL="27432" marR="27432" marT="27432" marB="27432" anchor="ctr">
                    <a:solidFill>
                      <a:schemeClr val="bg1"/>
                    </a:solidFill>
                  </a:tcPr>
                </a:tc>
                <a:tc>
                  <a:txBody>
                    <a:bodyPr/>
                    <a:lstStyle/>
                    <a:p>
                      <a:pPr algn="ctr"/>
                      <a:r>
                        <a:rPr lang="en-CA" sz="1000" dirty="0">
                          <a:latin typeface="Calibri" panose="020F0502020204030204" pitchFamily="34" charset="0"/>
                          <a:cs typeface="Calibri" panose="020F0502020204030204" pitchFamily="34" charset="0"/>
                        </a:rPr>
                        <a:t>1/31</a:t>
                      </a:r>
                    </a:p>
                  </a:txBody>
                  <a:tcPr marL="27432" marR="27432" marT="27432" marB="27432" anchor="ctr">
                    <a:solidFill>
                      <a:schemeClr val="bg1"/>
                    </a:solidFill>
                  </a:tcPr>
                </a:tc>
                <a:extLst>
                  <a:ext uri="{0D108BD9-81ED-4DB2-BD59-A6C34878D82A}">
                    <a16:rowId xmlns:a16="http://schemas.microsoft.com/office/drawing/2014/main" val="3092218229"/>
                  </a:ext>
                </a:extLst>
              </a:tr>
              <a:tr h="200050">
                <a:tc>
                  <a:txBody>
                    <a:bodyPr/>
                    <a:lstStyle/>
                    <a:p>
                      <a:pPr algn="ctr"/>
                      <a:r>
                        <a:rPr lang="en-CA" sz="1000" dirty="0">
                          <a:latin typeface="Calibri" panose="020F0502020204030204" pitchFamily="34" charset="0"/>
                          <a:cs typeface="Calibri" panose="020F0502020204030204" pitchFamily="34" charset="0"/>
                        </a:rPr>
                        <a:t>2</a:t>
                      </a:r>
                    </a:p>
                  </a:txBody>
                  <a:tcPr marL="27432" marR="27432" marT="27432" marB="27432" anchor="ctr">
                    <a:solidFill>
                      <a:schemeClr val="bg1"/>
                    </a:solidFill>
                  </a:tcPr>
                </a:tc>
                <a:tc>
                  <a:txBody>
                    <a:bodyPr/>
                    <a:lstStyle/>
                    <a:p>
                      <a:r>
                        <a:rPr lang="en-CA" sz="1000" strike="noStrike" dirty="0">
                          <a:effectLst/>
                          <a:latin typeface="Calibri" panose="020F0502020204030204" pitchFamily="34" charset="0"/>
                          <a:cs typeface="Calibri" panose="020F0502020204030204" pitchFamily="34" charset="0"/>
                        </a:rPr>
                        <a:t>Begin Supervisor Pilot</a:t>
                      </a:r>
                    </a:p>
                  </a:txBody>
                  <a:tcPr marL="27432" marR="27432" marT="27432" marB="27432" anchor="ctr">
                    <a:solidFill>
                      <a:schemeClr val="bg1"/>
                    </a:solidFill>
                  </a:tcPr>
                </a:tc>
                <a:tc>
                  <a:txBody>
                    <a:bodyPr/>
                    <a:lstStyle/>
                    <a:p>
                      <a:pPr algn="ctr"/>
                      <a:r>
                        <a:rPr lang="en-CA" sz="1000" dirty="0">
                          <a:latin typeface="Calibri" panose="020F0502020204030204" pitchFamily="34" charset="0"/>
                          <a:cs typeface="Calibri" panose="020F0502020204030204" pitchFamily="34" charset="0"/>
                        </a:rPr>
                        <a:t>12/6</a:t>
                      </a:r>
                    </a:p>
                  </a:txBody>
                  <a:tcPr marL="27432" marR="27432" marT="27432" marB="27432" anchor="ctr">
                    <a:solidFill>
                      <a:schemeClr val="bg1"/>
                    </a:solidFill>
                  </a:tcPr>
                </a:tc>
                <a:tc>
                  <a:txBody>
                    <a:bodyPr/>
                    <a:lstStyle/>
                    <a:p>
                      <a:pPr algn="ctr"/>
                      <a:r>
                        <a:rPr lang="en-CA" sz="1000" dirty="0">
                          <a:latin typeface="Calibri" panose="020F0502020204030204" pitchFamily="34" charset="0"/>
                          <a:cs typeface="Calibri" panose="020F0502020204030204" pitchFamily="34" charset="0"/>
                        </a:rPr>
                        <a:t>Complete</a:t>
                      </a:r>
                    </a:p>
                  </a:txBody>
                  <a:tcPr marL="27432" marR="27432" marT="27432" marB="27432" anchor="ctr">
                    <a:solidFill>
                      <a:schemeClr val="bg1"/>
                    </a:solidFill>
                  </a:tcPr>
                </a:tc>
                <a:extLst>
                  <a:ext uri="{0D108BD9-81ED-4DB2-BD59-A6C34878D82A}">
                    <a16:rowId xmlns:a16="http://schemas.microsoft.com/office/drawing/2014/main" val="1284589464"/>
                  </a:ext>
                </a:extLst>
              </a:tr>
              <a:tr h="200050">
                <a:tc>
                  <a:txBody>
                    <a:bodyPr/>
                    <a:lstStyle/>
                    <a:p>
                      <a:pPr algn="ctr"/>
                      <a:r>
                        <a:rPr lang="en-CA" sz="1000" dirty="0">
                          <a:latin typeface="Calibri" panose="020F0502020204030204" pitchFamily="34" charset="0"/>
                          <a:cs typeface="Calibri" panose="020F0502020204030204" pitchFamily="34" charset="0"/>
                        </a:rPr>
                        <a:t>3</a:t>
                      </a:r>
                    </a:p>
                  </a:txBody>
                  <a:tcPr marL="27432" marR="27432" marT="27432" marB="27432" anchor="ctr">
                    <a:solidFill>
                      <a:schemeClr val="bg1"/>
                    </a:solidFill>
                  </a:tcPr>
                </a:tc>
                <a:tc>
                  <a:txBody>
                    <a:bodyPr/>
                    <a:lstStyle/>
                    <a:p>
                      <a:r>
                        <a:rPr lang="en-CA" sz="1000" dirty="0">
                          <a:latin typeface="Calibri" panose="020F0502020204030204" pitchFamily="34" charset="0"/>
                          <a:cs typeface="Calibri" panose="020F0502020204030204" pitchFamily="34" charset="0"/>
                        </a:rPr>
                        <a:t>Complete Payroll Export</a:t>
                      </a:r>
                    </a:p>
                  </a:txBody>
                  <a:tcPr marL="27432" marR="27432" marT="27432" marB="27432" anchor="ctr">
                    <a:solidFill>
                      <a:schemeClr val="bg1"/>
                    </a:solidFill>
                  </a:tcPr>
                </a:tc>
                <a:tc>
                  <a:txBody>
                    <a:bodyPr/>
                    <a:lstStyle/>
                    <a:p>
                      <a:pPr algn="ctr"/>
                      <a:r>
                        <a:rPr lang="en-CA" sz="1000" dirty="0">
                          <a:latin typeface="Calibri" panose="020F0502020204030204" pitchFamily="34" charset="0"/>
                          <a:cs typeface="Calibri" panose="020F0502020204030204" pitchFamily="34" charset="0"/>
                        </a:rPr>
                        <a:t>TBD</a:t>
                      </a:r>
                    </a:p>
                  </a:txBody>
                  <a:tcPr marL="27432" marR="27432" marT="27432" marB="27432" anchor="ctr">
                    <a:solidFill>
                      <a:schemeClr val="bg1"/>
                    </a:solidFill>
                  </a:tcPr>
                </a:tc>
                <a:tc>
                  <a:txBody>
                    <a:bodyPr/>
                    <a:lstStyle/>
                    <a:p>
                      <a:pPr algn="ctr"/>
                      <a:endParaRPr lang="en-CA" sz="1000" dirty="0">
                        <a:latin typeface="Calibri" panose="020F0502020204030204" pitchFamily="34" charset="0"/>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3646411523"/>
                  </a:ext>
                </a:extLst>
              </a:tr>
              <a:tr h="200050">
                <a:tc>
                  <a:txBody>
                    <a:bodyPr/>
                    <a:lstStyle/>
                    <a:p>
                      <a:pPr algn="ctr"/>
                      <a:endParaRPr lang="en-CA" sz="1000" dirty="0">
                        <a:latin typeface="Calibri" panose="020F0502020204030204" pitchFamily="34" charset="0"/>
                        <a:cs typeface="Calibri" panose="020F0502020204030204" pitchFamily="34" charset="0"/>
                      </a:endParaRPr>
                    </a:p>
                  </a:txBody>
                  <a:tcPr marL="27432" marR="27432" marT="27432" marB="27432" anchor="ctr">
                    <a:solidFill>
                      <a:schemeClr val="bg1"/>
                    </a:solidFill>
                  </a:tcPr>
                </a:tc>
                <a:tc>
                  <a:txBody>
                    <a:bodyPr/>
                    <a:lstStyle/>
                    <a:p>
                      <a:endParaRPr lang="en-CA" sz="1000" dirty="0">
                        <a:latin typeface="Calibri" panose="020F0502020204030204" pitchFamily="34" charset="0"/>
                        <a:cs typeface="Calibri" panose="020F0502020204030204" pitchFamily="34" charset="0"/>
                      </a:endParaRPr>
                    </a:p>
                  </a:txBody>
                  <a:tcPr marL="27432" marR="27432" marT="27432" marB="27432" anchor="ctr">
                    <a:solidFill>
                      <a:schemeClr val="bg1"/>
                    </a:solidFill>
                  </a:tcPr>
                </a:tc>
                <a:tc>
                  <a:txBody>
                    <a:bodyPr/>
                    <a:lstStyle/>
                    <a:p>
                      <a:pPr algn="ctr"/>
                      <a:endParaRPr lang="en-CA" sz="1000" dirty="0">
                        <a:latin typeface="Calibri" panose="020F0502020204030204" pitchFamily="34" charset="0"/>
                        <a:cs typeface="Calibri" panose="020F0502020204030204" pitchFamily="34" charset="0"/>
                      </a:endParaRPr>
                    </a:p>
                  </a:txBody>
                  <a:tcPr marL="27432" marR="27432" marT="27432" marB="27432" anchor="ctr">
                    <a:solidFill>
                      <a:schemeClr val="bg1"/>
                    </a:solidFill>
                  </a:tcPr>
                </a:tc>
                <a:tc>
                  <a:txBody>
                    <a:bodyPr/>
                    <a:lstStyle/>
                    <a:p>
                      <a:pPr algn="ctr"/>
                      <a:endParaRPr lang="en-CA" sz="1000" dirty="0">
                        <a:latin typeface="Calibri" panose="020F0502020204030204" pitchFamily="34" charset="0"/>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2400239175"/>
                  </a:ext>
                </a:extLst>
              </a:tr>
              <a:tr h="200050">
                <a:tc>
                  <a:txBody>
                    <a:bodyPr/>
                    <a:lstStyle/>
                    <a:p>
                      <a:pPr algn="ctr"/>
                      <a:endParaRPr lang="en-CA" sz="1000" dirty="0">
                        <a:latin typeface="Calibri" panose="020F0502020204030204" pitchFamily="34" charset="0"/>
                        <a:cs typeface="Calibri" panose="020F0502020204030204" pitchFamily="34" charset="0"/>
                      </a:endParaRPr>
                    </a:p>
                  </a:txBody>
                  <a:tcPr marL="27432" marR="27432" marT="27432" marB="27432" anchor="ctr">
                    <a:solidFill>
                      <a:schemeClr val="bg1"/>
                    </a:solidFill>
                  </a:tcPr>
                </a:tc>
                <a:tc>
                  <a:txBody>
                    <a:bodyPr/>
                    <a:lstStyle/>
                    <a:p>
                      <a:endParaRPr lang="en-CA" sz="1000" dirty="0">
                        <a:latin typeface="Calibri" panose="020F0502020204030204" pitchFamily="34" charset="0"/>
                        <a:cs typeface="Calibri" panose="020F0502020204030204" pitchFamily="34" charset="0"/>
                      </a:endParaRPr>
                    </a:p>
                  </a:txBody>
                  <a:tcPr marL="27432" marR="27432" marT="27432" marB="27432" anchor="ctr">
                    <a:solidFill>
                      <a:schemeClr val="bg1"/>
                    </a:solidFill>
                  </a:tcPr>
                </a:tc>
                <a:tc>
                  <a:txBody>
                    <a:bodyPr/>
                    <a:lstStyle/>
                    <a:p>
                      <a:pPr algn="ctr"/>
                      <a:endParaRPr lang="en-CA" sz="1000" dirty="0">
                        <a:latin typeface="Calibri" panose="020F0502020204030204" pitchFamily="34" charset="0"/>
                        <a:cs typeface="Calibri" panose="020F0502020204030204" pitchFamily="34" charset="0"/>
                      </a:endParaRPr>
                    </a:p>
                  </a:txBody>
                  <a:tcPr marL="27432" marR="27432" marT="27432" marB="27432" anchor="ctr">
                    <a:solidFill>
                      <a:schemeClr val="bg1"/>
                    </a:solidFill>
                  </a:tcPr>
                </a:tc>
                <a:tc>
                  <a:txBody>
                    <a:bodyPr/>
                    <a:lstStyle/>
                    <a:p>
                      <a:pPr algn="ctr"/>
                      <a:endParaRPr lang="en-CA" sz="1000" dirty="0">
                        <a:latin typeface="Calibri" panose="020F0502020204030204" pitchFamily="34" charset="0"/>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1606689145"/>
                  </a:ext>
                </a:extLst>
              </a:tr>
            </a:tbl>
          </a:graphicData>
        </a:graphic>
      </p:graphicFrame>
      <p:graphicFrame>
        <p:nvGraphicFramePr>
          <p:cNvPr id="4" name="Table 3">
            <a:extLst>
              <a:ext uri="{FF2B5EF4-FFF2-40B4-BE49-F238E27FC236}">
                <a16:creationId xmlns:a16="http://schemas.microsoft.com/office/drawing/2014/main" id="{2707DE59-4753-4B7B-AE9D-CDE958327216}"/>
              </a:ext>
            </a:extLst>
          </p:cNvPr>
          <p:cNvGraphicFramePr>
            <a:graphicFrameLocks noGrp="1"/>
          </p:cNvGraphicFramePr>
          <p:nvPr>
            <p:extLst>
              <p:ext uri="{D42A27DB-BD31-4B8C-83A1-F6EECF244321}">
                <p14:modId xmlns:p14="http://schemas.microsoft.com/office/powerpoint/2010/main" val="3642975041"/>
              </p:ext>
            </p:extLst>
          </p:nvPr>
        </p:nvGraphicFramePr>
        <p:xfrm>
          <a:off x="3522489" y="3001818"/>
          <a:ext cx="5474264" cy="1883662"/>
        </p:xfrm>
        <a:graphic>
          <a:graphicData uri="http://schemas.openxmlformats.org/drawingml/2006/table">
            <a:tbl>
              <a:tblPr firstRow="1" bandRow="1">
                <a:effectLst>
                  <a:outerShdw blurRad="50800" dist="38100" dir="2700000" algn="tl" rotWithShape="0">
                    <a:prstClr val="black">
                      <a:alpha val="40000"/>
                    </a:prstClr>
                  </a:outerShdw>
                </a:effectLst>
                <a:tableStyleId>{5940675A-B579-460E-94D1-54222C63F5DA}</a:tableStyleId>
              </a:tblPr>
              <a:tblGrid>
                <a:gridCol w="207827">
                  <a:extLst>
                    <a:ext uri="{9D8B030D-6E8A-4147-A177-3AD203B41FA5}">
                      <a16:colId xmlns:a16="http://schemas.microsoft.com/office/drawing/2014/main" val="952482547"/>
                    </a:ext>
                  </a:extLst>
                </a:gridCol>
                <a:gridCol w="2296468">
                  <a:extLst>
                    <a:ext uri="{9D8B030D-6E8A-4147-A177-3AD203B41FA5}">
                      <a16:colId xmlns:a16="http://schemas.microsoft.com/office/drawing/2014/main" val="1099228664"/>
                    </a:ext>
                  </a:extLst>
                </a:gridCol>
                <a:gridCol w="1423641">
                  <a:extLst>
                    <a:ext uri="{9D8B030D-6E8A-4147-A177-3AD203B41FA5}">
                      <a16:colId xmlns:a16="http://schemas.microsoft.com/office/drawing/2014/main" val="240172369"/>
                    </a:ext>
                  </a:extLst>
                </a:gridCol>
                <a:gridCol w="1546328">
                  <a:extLst>
                    <a:ext uri="{9D8B030D-6E8A-4147-A177-3AD203B41FA5}">
                      <a16:colId xmlns:a16="http://schemas.microsoft.com/office/drawing/2014/main" val="1966715150"/>
                    </a:ext>
                  </a:extLst>
                </a:gridCol>
              </a:tblGrid>
              <a:tr h="258021">
                <a:tc gridSpan="4">
                  <a:txBody>
                    <a:bodyPr/>
                    <a:lstStyle/>
                    <a:p>
                      <a:pPr algn="ctr"/>
                      <a:r>
                        <a:rPr lang="en-CA" sz="1200" b="1" dirty="0">
                          <a:solidFill>
                            <a:schemeClr val="bg1"/>
                          </a:solidFill>
                          <a:latin typeface="Calibri Light" panose="020F0302020204030204" pitchFamily="34" charset="0"/>
                          <a:cs typeface="Calibri Light" panose="020F0302020204030204" pitchFamily="34" charset="0"/>
                        </a:rPr>
                        <a:t>Project Key Risks/Issues</a:t>
                      </a:r>
                    </a:p>
                  </a:txBody>
                  <a:tcPr marL="68580" marR="68580" marT="34290" marB="34290" anchor="ctr">
                    <a:solidFill>
                      <a:srgbClr val="3B6BA3"/>
                    </a:solidFill>
                  </a:tcPr>
                </a:tc>
                <a:tc hMerge="1">
                  <a:txBody>
                    <a:bodyPr/>
                    <a:lstStyle/>
                    <a:p>
                      <a:pPr algn="ctr"/>
                      <a:endParaRPr lang="en-CA" sz="1200" b="1" dirty="0">
                        <a:solidFill>
                          <a:srgbClr val="244366"/>
                        </a:solidFill>
                        <a:latin typeface="Calibri Light" panose="020F0302020204030204" pitchFamily="34" charset="0"/>
                        <a:cs typeface="Calibri Light" panose="020F0302020204030204" pitchFamily="34" charset="0"/>
                      </a:endParaRPr>
                    </a:p>
                  </a:txBody>
                  <a:tcPr marL="68580" marR="68580" marT="34290" marB="34290" anchor="ctr">
                    <a:solidFill>
                      <a:schemeClr val="accent5">
                        <a:lumMod val="40000"/>
                        <a:lumOff val="60000"/>
                      </a:schemeClr>
                    </a:solidFill>
                  </a:tcPr>
                </a:tc>
                <a:tc hMerge="1">
                  <a:txBody>
                    <a:bodyPr/>
                    <a:lstStyle/>
                    <a:p>
                      <a:endParaRPr lang="en-CA" sz="1400" dirty="0">
                        <a:latin typeface="Arial" panose="020B0604020202020204" pitchFamily="34" charset="0"/>
                        <a:cs typeface="Arial" panose="020B0604020202020204" pitchFamily="34" charset="0"/>
                      </a:endParaRPr>
                    </a:p>
                  </a:txBody>
                  <a:tcPr marL="68580" marR="68580" marT="34290" marB="34290" anchor="ctr">
                    <a:solidFill>
                      <a:schemeClr val="accent5">
                        <a:lumMod val="40000"/>
                        <a:lumOff val="60000"/>
                      </a:schemeClr>
                    </a:solidFill>
                  </a:tcPr>
                </a:tc>
                <a:tc hMerge="1">
                  <a:txBody>
                    <a:bodyPr/>
                    <a:lstStyle/>
                    <a:p>
                      <a:endParaRPr lang="en-CA" sz="1400" dirty="0">
                        <a:latin typeface="Arial" panose="020B0604020202020204" pitchFamily="34" charset="0"/>
                        <a:cs typeface="Arial" panose="020B0604020202020204" pitchFamily="34" charset="0"/>
                      </a:endParaRPr>
                    </a:p>
                  </a:txBody>
                  <a:tcPr marL="68580" marR="68580" marT="34290" marB="34290" anchor="ctr">
                    <a:solidFill>
                      <a:schemeClr val="accent5">
                        <a:lumMod val="40000"/>
                        <a:lumOff val="60000"/>
                      </a:schemeClr>
                    </a:solidFill>
                  </a:tcPr>
                </a:tc>
                <a:extLst>
                  <a:ext uri="{0D108BD9-81ED-4DB2-BD59-A6C34878D82A}">
                    <a16:rowId xmlns:a16="http://schemas.microsoft.com/office/drawing/2014/main" val="1333583952"/>
                  </a:ext>
                </a:extLst>
              </a:tr>
              <a:tr h="243948">
                <a:tc>
                  <a:txBody>
                    <a:bodyPr/>
                    <a:lstStyle/>
                    <a:p>
                      <a:pPr algn="ctr"/>
                      <a:r>
                        <a:rPr lang="en-CA" sz="1200" b="1" dirty="0">
                          <a:latin typeface="+mn-lt"/>
                          <a:cs typeface="Calibri Light" panose="020F0302020204030204" pitchFamily="34" charset="0"/>
                        </a:rPr>
                        <a:t>#</a:t>
                      </a:r>
                    </a:p>
                  </a:txBody>
                  <a:tcPr marL="27432" marR="27432" marT="27432" marB="27432">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dirty="0">
                          <a:latin typeface="+mn-lt"/>
                          <a:cs typeface="Calibri Light" panose="020F0302020204030204" pitchFamily="34" charset="0"/>
                        </a:rPr>
                        <a:t>Risk/Issue</a:t>
                      </a:r>
                    </a:p>
                  </a:txBody>
                  <a:tcPr marL="27432" marR="27432" marT="27432" marB="27432">
                    <a:solidFill>
                      <a:schemeClr val="bg1"/>
                    </a:solidFill>
                  </a:tcPr>
                </a:tc>
                <a:tc>
                  <a:txBody>
                    <a:bodyPr/>
                    <a:lstStyle/>
                    <a:p>
                      <a:r>
                        <a:rPr lang="en-CA" sz="1200" b="1" dirty="0">
                          <a:latin typeface="+mn-lt"/>
                          <a:cs typeface="Calibri Light" panose="020F0302020204030204" pitchFamily="34" charset="0"/>
                        </a:rPr>
                        <a:t>Impact</a:t>
                      </a:r>
                    </a:p>
                  </a:txBody>
                  <a:tcPr marL="27432" marR="27432" marT="27432" marB="27432">
                    <a:solidFill>
                      <a:schemeClr val="bg1"/>
                    </a:solidFill>
                  </a:tcPr>
                </a:tc>
                <a:tc>
                  <a:txBody>
                    <a:bodyPr/>
                    <a:lstStyle/>
                    <a:p>
                      <a:r>
                        <a:rPr lang="en-CA" sz="1200" b="1" dirty="0">
                          <a:latin typeface="+mn-lt"/>
                          <a:cs typeface="Calibri Light" panose="020F0302020204030204" pitchFamily="34" charset="0"/>
                        </a:rPr>
                        <a:t>Mitigation/Resolution </a:t>
                      </a:r>
                    </a:p>
                  </a:txBody>
                  <a:tcPr marL="27432" marR="27432" marT="27432" marB="27432">
                    <a:solidFill>
                      <a:schemeClr val="bg1"/>
                    </a:solidFill>
                  </a:tcPr>
                </a:tc>
                <a:extLst>
                  <a:ext uri="{0D108BD9-81ED-4DB2-BD59-A6C34878D82A}">
                    <a16:rowId xmlns:a16="http://schemas.microsoft.com/office/drawing/2014/main" val="1258297673"/>
                  </a:ext>
                </a:extLst>
              </a:tr>
              <a:tr h="699890">
                <a:tc>
                  <a:txBody>
                    <a:bodyPr/>
                    <a:lstStyle/>
                    <a:p>
                      <a:pPr algn="ctr"/>
                      <a:r>
                        <a:rPr lang="en-CA" sz="1000" dirty="0">
                          <a:latin typeface="Calibri" panose="020F0502020204030204" pitchFamily="34" charset="0"/>
                          <a:cs typeface="Calibri" panose="020F0502020204030204" pitchFamily="34" charset="0"/>
                        </a:rPr>
                        <a:t>1</a:t>
                      </a:r>
                    </a:p>
                  </a:txBody>
                  <a:tcPr marL="27432" marR="27432" marT="27432" marB="27432">
                    <a:solidFill>
                      <a:schemeClr val="bg1"/>
                    </a:solidFill>
                  </a:tcPr>
                </a:tc>
                <a:tc>
                  <a:txBody>
                    <a:bodyPr/>
                    <a:lstStyle/>
                    <a:p>
                      <a:r>
                        <a:rPr lang="en-CA" sz="1000" dirty="0">
                          <a:latin typeface="Calibri" panose="020F0502020204030204" pitchFamily="34" charset="0"/>
                          <a:cs typeface="Calibri" panose="020F0502020204030204" pitchFamily="34" charset="0"/>
                        </a:rPr>
                        <a:t>Resource contention</a:t>
                      </a:r>
                    </a:p>
                  </a:txBody>
                  <a:tcPr marL="27432" marR="27432" marT="27432" marB="27432">
                    <a:solidFill>
                      <a:schemeClr val="bg1"/>
                    </a:solidFill>
                  </a:tcPr>
                </a:tc>
                <a:tc>
                  <a:txBody>
                    <a:bodyPr/>
                    <a:lstStyle/>
                    <a:p>
                      <a:r>
                        <a:rPr lang="en-CA" sz="1000" dirty="0">
                          <a:latin typeface="Calibri" panose="020F0502020204030204" pitchFamily="34" charset="0"/>
                          <a:cs typeface="Calibri" panose="020F0502020204030204" pitchFamily="34" charset="0"/>
                        </a:rPr>
                        <a:t>Moderate</a:t>
                      </a:r>
                    </a:p>
                  </a:txBody>
                  <a:tcPr marL="27432" marR="27432" marT="27432" marB="27432">
                    <a:solidFill>
                      <a:schemeClr val="bg1"/>
                    </a:solidFill>
                  </a:tcPr>
                </a:tc>
                <a:tc>
                  <a:txBody>
                    <a:bodyPr/>
                    <a:lstStyle/>
                    <a:p>
                      <a:r>
                        <a:rPr lang="en-CA" sz="1000" dirty="0">
                          <a:latin typeface="Calibri" panose="020F0502020204030204" pitchFamily="34" charset="0"/>
                          <a:cs typeface="Calibri" panose="020F0502020204030204" pitchFamily="34" charset="0"/>
                        </a:rPr>
                        <a:t>Vendor increasing assigned staff on project.</a:t>
                      </a:r>
                    </a:p>
                  </a:txBody>
                  <a:tcPr marL="27432" marR="27432" marT="27432" marB="27432">
                    <a:solidFill>
                      <a:schemeClr val="bg1"/>
                    </a:solidFill>
                  </a:tcPr>
                </a:tc>
                <a:extLst>
                  <a:ext uri="{0D108BD9-81ED-4DB2-BD59-A6C34878D82A}">
                    <a16:rowId xmlns:a16="http://schemas.microsoft.com/office/drawing/2014/main" val="2676423188"/>
                  </a:ext>
                </a:extLst>
              </a:tr>
              <a:tr h="681803">
                <a:tc>
                  <a:txBody>
                    <a:bodyPr/>
                    <a:lstStyle/>
                    <a:p>
                      <a:pPr algn="ctr"/>
                      <a:r>
                        <a:rPr lang="en-CA" sz="1000" dirty="0">
                          <a:latin typeface="Calibri" panose="020F0502020204030204" pitchFamily="34" charset="0"/>
                          <a:cs typeface="Calibri" panose="020F0502020204030204" pitchFamily="34" charset="0"/>
                        </a:rPr>
                        <a:t>2</a:t>
                      </a:r>
                    </a:p>
                  </a:txBody>
                  <a:tcPr marL="27432" marR="27432" marT="27432" marB="27432">
                    <a:solidFill>
                      <a:schemeClr val="bg1"/>
                    </a:solidFill>
                  </a:tcPr>
                </a:tc>
                <a:tc>
                  <a:txBody>
                    <a:bodyPr/>
                    <a:lstStyle/>
                    <a:p>
                      <a:r>
                        <a:rPr lang="en-CA" sz="1000" dirty="0">
                          <a:latin typeface="Calibri" panose="020F0502020204030204" pitchFamily="34" charset="0"/>
                          <a:cs typeface="Calibri" panose="020F0502020204030204" pitchFamily="34" charset="0"/>
                        </a:rPr>
                        <a:t>Custom development</a:t>
                      </a:r>
                    </a:p>
                  </a:txBody>
                  <a:tcPr marL="27432" marR="27432" marT="27432" marB="27432">
                    <a:solidFill>
                      <a:schemeClr val="bg1"/>
                    </a:solidFill>
                  </a:tcPr>
                </a:tc>
                <a:tc>
                  <a:txBody>
                    <a:bodyPr/>
                    <a:lstStyle/>
                    <a:p>
                      <a:r>
                        <a:rPr lang="en-CA" sz="1000" dirty="0">
                          <a:latin typeface="Calibri" panose="020F0502020204030204" pitchFamily="34" charset="0"/>
                          <a:cs typeface="Calibri" panose="020F0502020204030204" pitchFamily="34" charset="0"/>
                        </a:rPr>
                        <a:t>Low</a:t>
                      </a:r>
                    </a:p>
                  </a:txBody>
                  <a:tcPr marL="27432" marR="27432" marT="27432" marB="27432">
                    <a:solidFill>
                      <a:schemeClr val="bg1"/>
                    </a:solidFill>
                  </a:tcPr>
                </a:tc>
                <a:tc>
                  <a:txBody>
                    <a:bodyPr/>
                    <a:lstStyle/>
                    <a:p>
                      <a:r>
                        <a:rPr lang="en-CA" sz="1000" dirty="0">
                          <a:latin typeface="Calibri" panose="020F0502020204030204" pitchFamily="34" charset="0"/>
                          <a:cs typeface="Calibri" panose="020F0502020204030204" pitchFamily="34" charset="0"/>
                        </a:rPr>
                        <a:t>Development activities may impact timeline. Determine process workarounds where practical.</a:t>
                      </a:r>
                    </a:p>
                  </a:txBody>
                  <a:tcPr marL="27432" marR="27432" marT="27432" marB="27432">
                    <a:solidFill>
                      <a:schemeClr val="bg1"/>
                    </a:solidFill>
                  </a:tcPr>
                </a:tc>
                <a:extLst>
                  <a:ext uri="{0D108BD9-81ED-4DB2-BD59-A6C34878D82A}">
                    <a16:rowId xmlns:a16="http://schemas.microsoft.com/office/drawing/2014/main" val="4052373548"/>
                  </a:ext>
                </a:extLst>
              </a:tr>
            </a:tbl>
          </a:graphicData>
        </a:graphic>
      </p:graphicFrame>
      <p:grpSp>
        <p:nvGrpSpPr>
          <p:cNvPr id="27" name="Group 26">
            <a:extLst>
              <a:ext uri="{FF2B5EF4-FFF2-40B4-BE49-F238E27FC236}">
                <a16:creationId xmlns:a16="http://schemas.microsoft.com/office/drawing/2014/main" id="{726E946B-3619-90EF-87F9-226930300F9F}"/>
              </a:ext>
            </a:extLst>
          </p:cNvPr>
          <p:cNvGrpSpPr>
            <a:grpSpLocks noGrp="1" noUngrp="1" noRot="1" noMove="1" noResize="1"/>
          </p:cNvGrpSpPr>
          <p:nvPr/>
        </p:nvGrpSpPr>
        <p:grpSpPr>
          <a:xfrm>
            <a:off x="3522489" y="77935"/>
            <a:ext cx="3690162" cy="314199"/>
            <a:chOff x="3547649" y="77935"/>
            <a:chExt cx="3665002" cy="314199"/>
          </a:xfrm>
        </p:grpSpPr>
        <p:pic>
          <p:nvPicPr>
            <p:cNvPr id="15" name="Picture 14">
              <a:extLst>
                <a:ext uri="{FF2B5EF4-FFF2-40B4-BE49-F238E27FC236}">
                  <a16:creationId xmlns:a16="http://schemas.microsoft.com/office/drawing/2014/main" id="{83238AC3-1CAA-0173-9ECD-EB398F2258AE}"/>
                </a:ext>
              </a:extLst>
            </p:cNvPr>
            <p:cNvPicPr>
              <a:picLocks noGrp="1" noRot="1" noChangeAspect="1" noMove="1" noResize="1" noEditPoints="1" noAdjustHandles="1" noChangeArrowheads="1" noChangeShapeType="1" noCrop="1"/>
            </p:cNvPicPr>
            <p:nvPr/>
          </p:nvPicPr>
          <p:blipFill rotWithShape="1">
            <a:blip r:embed="rId3" cstate="screen">
              <a:extLst>
                <a:ext uri="{28A0092B-C50C-407E-A947-70E740481C1C}">
                  <a14:useLocalDpi xmlns:a14="http://schemas.microsoft.com/office/drawing/2010/main"/>
                </a:ext>
              </a:extLst>
            </a:blip>
            <a:srcRect l="32453"/>
            <a:stretch/>
          </p:blipFill>
          <p:spPr>
            <a:xfrm>
              <a:off x="3556494" y="91274"/>
              <a:ext cx="1440620" cy="300860"/>
            </a:xfrm>
            <a:prstGeom prst="rect">
              <a:avLst/>
            </a:prstGeom>
          </p:spPr>
        </p:pic>
        <p:sp>
          <p:nvSpPr>
            <p:cNvPr id="16" name="TextBox 15">
              <a:extLst>
                <a:ext uri="{FF2B5EF4-FFF2-40B4-BE49-F238E27FC236}">
                  <a16:creationId xmlns:a16="http://schemas.microsoft.com/office/drawing/2014/main" id="{87A83AA0-ED14-9312-C827-AC10E1FFAB66}"/>
                </a:ext>
              </a:extLst>
            </p:cNvPr>
            <p:cNvSpPr txBox="1">
              <a:spLocks noGrp="1" noRot="1" noMove="1" noResize="1" noEditPoints="1" noAdjustHandles="1" noChangeArrowheads="1" noChangeShapeType="1"/>
            </p:cNvSpPr>
            <p:nvPr/>
          </p:nvSpPr>
          <p:spPr>
            <a:xfrm>
              <a:off x="3547649" y="77935"/>
              <a:ext cx="1248273" cy="307777"/>
            </a:xfrm>
            <a:prstGeom prst="rect">
              <a:avLst/>
            </a:prstGeom>
            <a:noFill/>
            <a:ln>
              <a:noFill/>
            </a:ln>
          </p:spPr>
          <p:txBody>
            <a:bodyPr wrap="square">
              <a:spAutoFit/>
            </a:bodyPr>
            <a:lstStyle/>
            <a:p>
              <a:r>
                <a:rPr lang="en-US" sz="1400" b="1" dirty="0">
                  <a:solidFill>
                    <a:schemeClr val="bg1"/>
                  </a:solidFill>
                  <a:latin typeface="Calibri Light" panose="020F0302020204030204" pitchFamily="34" charset="0"/>
                  <a:cs typeface="Calibri Light" panose="020F0302020204030204" pitchFamily="34" charset="0"/>
                </a:rPr>
                <a:t>Project Name:</a:t>
              </a:r>
              <a:endParaRPr lang="en-US" sz="1400" b="1" dirty="0">
                <a:latin typeface="Calibri Light" panose="020F0302020204030204" pitchFamily="34" charset="0"/>
                <a:cs typeface="Calibri Light" panose="020F0302020204030204" pitchFamily="34" charset="0"/>
              </a:endParaRPr>
            </a:p>
          </p:txBody>
        </p:sp>
        <p:sp>
          <p:nvSpPr>
            <p:cNvPr id="7" name="TextBox 6">
              <a:extLst>
                <a:ext uri="{FF2B5EF4-FFF2-40B4-BE49-F238E27FC236}">
                  <a16:creationId xmlns:a16="http://schemas.microsoft.com/office/drawing/2014/main" id="{C2875FC8-E843-4058-ADCB-35E181EA2029}"/>
                </a:ext>
              </a:extLst>
            </p:cNvPr>
            <p:cNvSpPr txBox="1">
              <a:spLocks noGrp="1" noRot="1" noMove="1" noResize="1" noEditPoints="1" noAdjustHandles="1" noChangeArrowheads="1" noChangeShapeType="1"/>
            </p:cNvSpPr>
            <p:nvPr/>
          </p:nvSpPr>
          <p:spPr>
            <a:xfrm>
              <a:off x="3556494" y="106663"/>
              <a:ext cx="3656157" cy="276999"/>
            </a:xfrm>
            <a:prstGeom prst="rect">
              <a:avLst/>
            </a:prstGeom>
            <a:noFill/>
            <a:ln>
              <a:solidFill>
                <a:srgbClr val="244366"/>
              </a:solidFill>
            </a:ln>
          </p:spPr>
          <p:txBody>
            <a:bodyPr wrap="square" anchor="b">
              <a:spAutoFit/>
            </a:bodyPr>
            <a:lstStyle/>
            <a:p>
              <a:pPr marL="1280160"/>
              <a:r>
                <a:rPr lang="en-US" sz="1200" dirty="0">
                  <a:ln>
                    <a:solidFill>
                      <a:srgbClr val="244366"/>
                    </a:solidFill>
                  </a:ln>
                  <a:latin typeface="+mj-lt"/>
                  <a:cs typeface="Calibri Light" panose="020F0302020204030204" pitchFamily="34" charset="0"/>
                </a:rPr>
                <a:t>VCS Implementation</a:t>
              </a:r>
            </a:p>
          </p:txBody>
        </p:sp>
      </p:grpSp>
      <p:grpSp>
        <p:nvGrpSpPr>
          <p:cNvPr id="26" name="Group 25">
            <a:extLst>
              <a:ext uri="{FF2B5EF4-FFF2-40B4-BE49-F238E27FC236}">
                <a16:creationId xmlns:a16="http://schemas.microsoft.com/office/drawing/2014/main" id="{0B30E981-D787-C060-08C3-3AF01B172E97}"/>
              </a:ext>
            </a:extLst>
          </p:cNvPr>
          <p:cNvGrpSpPr>
            <a:grpSpLocks noGrp="1" noUngrp="1" noRot="1" noMove="1" noResize="1"/>
          </p:cNvGrpSpPr>
          <p:nvPr/>
        </p:nvGrpSpPr>
        <p:grpSpPr>
          <a:xfrm>
            <a:off x="7298108" y="76890"/>
            <a:ext cx="1700341" cy="317666"/>
            <a:chOff x="7298108" y="76890"/>
            <a:chExt cx="1700341" cy="317666"/>
          </a:xfrm>
        </p:grpSpPr>
        <p:pic>
          <p:nvPicPr>
            <p:cNvPr id="14" name="Picture 13">
              <a:extLst>
                <a:ext uri="{FF2B5EF4-FFF2-40B4-BE49-F238E27FC236}">
                  <a16:creationId xmlns:a16="http://schemas.microsoft.com/office/drawing/2014/main" id="{9BA44089-467E-4852-B353-C35F1857B1F7}"/>
                </a:ext>
              </a:extLst>
            </p:cNvPr>
            <p:cNvPicPr>
              <a:picLocks noGrp="1" noRot="1" noChangeAspect="1" noMove="1" noResize="1" noEditPoints="1" noAdjustHandles="1" noChangeArrowheads="1" noChangeShapeType="1" noCrop="1"/>
            </p:cNvPicPr>
            <p:nvPr/>
          </p:nvPicPr>
          <p:blipFill rotWithShape="1">
            <a:blip r:embed="rId3" cstate="screen">
              <a:extLst>
                <a:ext uri="{28A0092B-C50C-407E-A947-70E740481C1C}">
                  <a14:useLocalDpi xmlns:a14="http://schemas.microsoft.com/office/drawing/2010/main"/>
                </a:ext>
              </a:extLst>
            </a:blip>
            <a:srcRect l="32453"/>
            <a:stretch/>
          </p:blipFill>
          <p:spPr>
            <a:xfrm>
              <a:off x="7298108" y="93696"/>
              <a:ext cx="647785" cy="300860"/>
            </a:xfrm>
            <a:prstGeom prst="rect">
              <a:avLst/>
            </a:prstGeom>
          </p:spPr>
        </p:pic>
        <p:sp>
          <p:nvSpPr>
            <p:cNvPr id="13" name="TextBox 12">
              <a:extLst>
                <a:ext uri="{FF2B5EF4-FFF2-40B4-BE49-F238E27FC236}">
                  <a16:creationId xmlns:a16="http://schemas.microsoft.com/office/drawing/2014/main" id="{9D63F57F-A6C1-5DA6-5738-15B7F89A6B5B}"/>
                </a:ext>
              </a:extLst>
            </p:cNvPr>
            <p:cNvSpPr txBox="1">
              <a:spLocks noGrp="1" noRot="1" noMove="1" noResize="1" noEditPoints="1" noAdjustHandles="1" noChangeArrowheads="1" noChangeShapeType="1"/>
            </p:cNvSpPr>
            <p:nvPr/>
          </p:nvSpPr>
          <p:spPr>
            <a:xfrm>
              <a:off x="7298108" y="76890"/>
              <a:ext cx="562328" cy="307777"/>
            </a:xfrm>
            <a:prstGeom prst="rect">
              <a:avLst/>
            </a:prstGeom>
            <a:noFill/>
            <a:ln>
              <a:noFill/>
            </a:ln>
          </p:spPr>
          <p:txBody>
            <a:bodyPr wrap="square">
              <a:spAutoFit/>
            </a:bodyPr>
            <a:lstStyle/>
            <a:p>
              <a:r>
                <a:rPr lang="en-US" sz="1400" b="1" dirty="0">
                  <a:solidFill>
                    <a:schemeClr val="bg1"/>
                  </a:solidFill>
                  <a:latin typeface="Calibri Light" panose="020F0302020204030204" pitchFamily="34" charset="0"/>
                  <a:cs typeface="Calibri Light" panose="020F0302020204030204" pitchFamily="34" charset="0"/>
                </a:rPr>
                <a:t>Date: </a:t>
              </a:r>
              <a:endParaRPr lang="en-US" sz="1400" b="1" dirty="0">
                <a:latin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id="{A71EB1EF-2E85-B552-35A2-7EAE887703DA}"/>
                </a:ext>
              </a:extLst>
            </p:cNvPr>
            <p:cNvSpPr txBox="1">
              <a:spLocks noGrp="1" noRot="1" noMove="1" noResize="1" noEditPoints="1" noAdjustHandles="1" noChangeArrowheads="1" noChangeShapeType="1"/>
            </p:cNvSpPr>
            <p:nvPr/>
          </p:nvSpPr>
          <p:spPr>
            <a:xfrm>
              <a:off x="7298108" y="106663"/>
              <a:ext cx="1700341" cy="276999"/>
            </a:xfrm>
            <a:prstGeom prst="rect">
              <a:avLst/>
            </a:prstGeom>
            <a:noFill/>
            <a:ln>
              <a:solidFill>
                <a:srgbClr val="244366"/>
              </a:solidFill>
            </a:ln>
          </p:spPr>
          <p:txBody>
            <a:bodyPr wrap="square" anchor="b">
              <a:spAutoFit/>
            </a:bodyPr>
            <a:lstStyle/>
            <a:p>
              <a:pPr marL="548640"/>
              <a:r>
                <a:rPr lang="en-US" sz="1200" dirty="0">
                  <a:ln>
                    <a:solidFill>
                      <a:srgbClr val="244366"/>
                    </a:solidFill>
                  </a:ln>
                  <a:latin typeface="+mj-lt"/>
                  <a:cs typeface="Calibri Light" panose="020F0302020204030204" pitchFamily="34" charset="0"/>
                </a:rPr>
                <a:t>1/29/2024</a:t>
              </a:r>
            </a:p>
          </p:txBody>
        </p:sp>
      </p:grpSp>
      <p:grpSp>
        <p:nvGrpSpPr>
          <p:cNvPr id="20" name="Group 19">
            <a:extLst>
              <a:ext uri="{FF2B5EF4-FFF2-40B4-BE49-F238E27FC236}">
                <a16:creationId xmlns:a16="http://schemas.microsoft.com/office/drawing/2014/main" id="{1406B731-AF0B-57F6-7F90-EBDAB9D3BB6A}"/>
              </a:ext>
            </a:extLst>
          </p:cNvPr>
          <p:cNvGrpSpPr>
            <a:grpSpLocks noGrp="1" noUngrp="1" noRot="1" noMove="1" noResize="1"/>
          </p:cNvGrpSpPr>
          <p:nvPr/>
        </p:nvGrpSpPr>
        <p:grpSpPr>
          <a:xfrm>
            <a:off x="3522489" y="488570"/>
            <a:ext cx="5474265" cy="274320"/>
            <a:chOff x="3522489" y="488570"/>
            <a:chExt cx="5474265" cy="274320"/>
          </a:xfrm>
        </p:grpSpPr>
        <p:sp>
          <p:nvSpPr>
            <p:cNvPr id="11" name="Rectangle: Rounded Corners 10">
              <a:extLst>
                <a:ext uri="{FF2B5EF4-FFF2-40B4-BE49-F238E27FC236}">
                  <a16:creationId xmlns:a16="http://schemas.microsoft.com/office/drawing/2014/main" id="{5345846B-7DED-258F-7A62-27BDA5FA2A97}"/>
                </a:ext>
              </a:extLst>
            </p:cNvPr>
            <p:cNvSpPr>
              <a:spLocks noGrp="1" noRot="1" noMove="1" noResize="1" noEditPoints="1" noAdjustHandles="1" noChangeArrowheads="1" noChangeShapeType="1"/>
            </p:cNvSpPr>
            <p:nvPr/>
          </p:nvSpPr>
          <p:spPr>
            <a:xfrm>
              <a:off x="3522489" y="488570"/>
              <a:ext cx="906664" cy="274320"/>
            </a:xfrm>
            <a:prstGeom prst="roundRect">
              <a:avLst/>
            </a:prstGeom>
            <a:solidFill>
              <a:srgbClr val="FFFF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mj-lt"/>
                </a:rPr>
                <a:t>Scope</a:t>
              </a:r>
            </a:p>
          </p:txBody>
        </p:sp>
        <p:sp>
          <p:nvSpPr>
            <p:cNvPr id="17" name="Rectangle: Rounded Corners 16">
              <a:extLst>
                <a:ext uri="{FF2B5EF4-FFF2-40B4-BE49-F238E27FC236}">
                  <a16:creationId xmlns:a16="http://schemas.microsoft.com/office/drawing/2014/main" id="{650016D5-59FA-A536-3D5E-2F18203EA266}"/>
                </a:ext>
              </a:extLst>
            </p:cNvPr>
            <p:cNvSpPr>
              <a:spLocks noGrp="1" noRot="1" noMove="1" noResize="1" noEditPoints="1" noAdjustHandles="1" noChangeArrowheads="1" noChangeShapeType="1"/>
            </p:cNvSpPr>
            <p:nvPr/>
          </p:nvSpPr>
          <p:spPr>
            <a:xfrm>
              <a:off x="4695667" y="488570"/>
              <a:ext cx="1038972" cy="274320"/>
            </a:xfrm>
            <a:prstGeom prst="roundRect">
              <a:avLst/>
            </a:prstGeom>
            <a:solidFill>
              <a:srgbClr val="FFFF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mj-lt"/>
                </a:rPr>
                <a:t>Schedule</a:t>
              </a:r>
            </a:p>
          </p:txBody>
        </p:sp>
        <p:sp>
          <p:nvSpPr>
            <p:cNvPr id="18" name="Rectangle: Rounded Corners 17">
              <a:extLst>
                <a:ext uri="{FF2B5EF4-FFF2-40B4-BE49-F238E27FC236}">
                  <a16:creationId xmlns:a16="http://schemas.microsoft.com/office/drawing/2014/main" id="{756DBF8E-FF88-984B-C6A1-74A542CB6729}"/>
                </a:ext>
              </a:extLst>
            </p:cNvPr>
            <p:cNvSpPr>
              <a:spLocks noGrp="1" noRot="1" noMove="1" noResize="1" noEditPoints="1" noAdjustHandles="1" noChangeArrowheads="1" noChangeShapeType="1"/>
            </p:cNvSpPr>
            <p:nvPr/>
          </p:nvSpPr>
          <p:spPr>
            <a:xfrm>
              <a:off x="5910363" y="488570"/>
              <a:ext cx="906664" cy="274320"/>
            </a:xfrm>
            <a:prstGeom prst="roundRect">
              <a:avLst/>
            </a:prstGeom>
            <a:solidFill>
              <a:srgbClr val="00B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mj-lt"/>
                </a:rPr>
                <a:t>Budget</a:t>
              </a:r>
            </a:p>
          </p:txBody>
        </p:sp>
        <p:sp>
          <p:nvSpPr>
            <p:cNvPr id="19" name="Rectangle: Rounded Corners 18">
              <a:extLst>
                <a:ext uri="{FF2B5EF4-FFF2-40B4-BE49-F238E27FC236}">
                  <a16:creationId xmlns:a16="http://schemas.microsoft.com/office/drawing/2014/main" id="{68449A8B-4AF5-D503-1179-1004B9E61EEF}"/>
                </a:ext>
              </a:extLst>
            </p:cNvPr>
            <p:cNvSpPr>
              <a:spLocks noGrp="1" noRot="1" noMove="1" noResize="1" noEditPoints="1" noAdjustHandles="1" noChangeArrowheads="1" noChangeShapeType="1"/>
            </p:cNvSpPr>
            <p:nvPr/>
          </p:nvSpPr>
          <p:spPr>
            <a:xfrm>
              <a:off x="7038146" y="488570"/>
              <a:ext cx="1958608" cy="274320"/>
            </a:xfrm>
            <a:prstGeom prst="roundRect">
              <a:avLst/>
            </a:prstGeom>
            <a:solidFill>
              <a:srgbClr val="FFFF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mj-lt"/>
                </a:rPr>
                <a:t>Critical Success Factors</a:t>
              </a:r>
            </a:p>
          </p:txBody>
        </p:sp>
      </p:grpSp>
    </p:spTree>
    <p:extLst>
      <p:ext uri="{BB962C8B-B14F-4D97-AF65-F5344CB8AC3E}">
        <p14:creationId xmlns:p14="http://schemas.microsoft.com/office/powerpoint/2010/main" val="31801521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0b246a1a-21b3-4b85-ae64-27198a8d5144">
      <Terms xmlns="http://schemas.microsoft.com/office/infopath/2007/PartnerControls"/>
    </lcf76f155ced4ddcb4097134ff3c332f>
    <TaxCatchAll xmlns="871dee20-f9e1-41d6-aab0-3f47a44a2e5c"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B1EDCB89B7FF84EAC8E79BA70B2BBCA" ma:contentTypeVersion="15" ma:contentTypeDescription="Create a new document." ma:contentTypeScope="" ma:versionID="a60ae72203ab488b7c2dab6f6d8202ec">
  <xsd:schema xmlns:xsd="http://www.w3.org/2001/XMLSchema" xmlns:xs="http://www.w3.org/2001/XMLSchema" xmlns:p="http://schemas.microsoft.com/office/2006/metadata/properties" xmlns:ns2="0b246a1a-21b3-4b85-ae64-27198a8d5144" xmlns:ns3="871dee20-f9e1-41d6-aab0-3f47a44a2e5c" targetNamespace="http://schemas.microsoft.com/office/2006/metadata/properties" ma:root="true" ma:fieldsID="8a0abc7fe465a40bd4ee964a293954b0" ns2:_="" ns3:_="">
    <xsd:import namespace="0b246a1a-21b3-4b85-ae64-27198a8d5144"/>
    <xsd:import namespace="871dee20-f9e1-41d6-aab0-3f47a44a2e5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246a1a-21b3-4b85-ae64-27198a8d51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0e6962ab-0744-46a3-9e0f-3fe952fbdfd0"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71dee20-f9e1-41d6-aab0-3f47a44a2e5c"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a8c21dce-c448-4733-82e6-199bef59855e}" ma:internalName="TaxCatchAll" ma:showField="CatchAllData" ma:web="871dee20-f9e1-41d6-aab0-3f47a44a2e5c">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42539BF-D13E-4FB2-BC54-F4FA10F1E8F9}">
  <ds:schemaRefs>
    <ds:schemaRef ds:uri="http://purl.org/dc/terms/"/>
    <ds:schemaRef ds:uri="871dee20-f9e1-41d6-aab0-3f47a44a2e5c"/>
    <ds:schemaRef ds:uri="http://schemas.openxmlformats.org/package/2006/metadata/core-properties"/>
    <ds:schemaRef ds:uri="http://www.w3.org/XML/1998/namespace"/>
    <ds:schemaRef ds:uri="http://purl.org/dc/elements/1.1/"/>
    <ds:schemaRef ds:uri="0b246a1a-21b3-4b85-ae64-27198a8d5144"/>
    <ds:schemaRef ds:uri="http://schemas.microsoft.com/office/2006/documentManagement/types"/>
    <ds:schemaRef ds:uri="http://schemas.microsoft.com/office/infopath/2007/PartnerControl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C9875CB5-2197-4E09-8C0D-0DE599D6D7EB}">
  <ds:schemaRefs>
    <ds:schemaRef ds:uri="http://schemas.microsoft.com/sharepoint/v3/contenttype/forms"/>
  </ds:schemaRefs>
</ds:datastoreItem>
</file>

<file path=customXml/itemProps3.xml><?xml version="1.0" encoding="utf-8"?>
<ds:datastoreItem xmlns:ds="http://schemas.openxmlformats.org/officeDocument/2006/customXml" ds:itemID="{35360AFF-1879-45EC-96F6-11022F3077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246a1a-21b3-4b85-ae64-27198a8d5144"/>
    <ds:schemaRef ds:uri="871dee20-f9e1-41d6-aab0-3f47a44a2e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2401</TotalTime>
  <Words>538</Words>
  <Application>Microsoft Office PowerPoint</Application>
  <PresentationFormat>Letter Paper (8.5x11 in)</PresentationFormat>
  <Paragraphs>144</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Delivery:  Status Report</dc:title>
  <dc:creator>Nishan Vijayaratnam</dc:creator>
  <cp:lastModifiedBy>Mick Stevens</cp:lastModifiedBy>
  <cp:revision>20</cp:revision>
  <cp:lastPrinted>2023-04-05T20:32:52Z</cp:lastPrinted>
  <dcterms:created xsi:type="dcterms:W3CDTF">2015-01-13T00:31:34Z</dcterms:created>
  <dcterms:modified xsi:type="dcterms:W3CDTF">2024-05-03T18:53:47Z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0x010100AB1EDCB89B7FF84EAC8E79BA70B2BBCA</vt:lpwstr>
  </property>
  <property fmtid="{D5CDD505-2E9C-101B-9397-08002B2CF9AE}" pid="3" name="MediaServiceImageTags">
    <vt:lpwstr/>
  </property>
</Properties>
</file>